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10.xml" ContentType="application/vnd.openxmlformats-officedocument.theme+xml"/>
  <Override PartName="/ppt/theme/theme8.xml" ContentType="application/vnd.openxmlformats-officedocument.theme+xml"/>
  <Override PartName="/ppt/theme/theme11.xml" ContentType="application/vnd.openxmlformats-officedocument.theme+xml"/>
  <Override PartName="/ppt/theme/theme9.xml" ContentType="application/vnd.openxmlformats-officedocument.theme+xml"/>
  <Override PartName="/ppt/slideMasters/_rels/slideMaster9.xml.rels" ContentType="application/vnd.openxmlformats-package.relationships+xml"/>
  <Override PartName="/ppt/slideMasters/_rels/slideMaster10.xml.rels" ContentType="application/vnd.openxmlformats-package.relationships+xml"/>
  <Override PartName="/ppt/slideMasters/_rels/slideMaster11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1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_rels/presentation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_rels/slideLayout18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media/image1.png" ContentType="image/png"/>
  <Override PartName="/ppt/media/image6.png" ContentType="image/png"/>
  <Override PartName="/ppt/media/image14.png" ContentType="image/png"/>
  <Override PartName="/ppt/media/image4.png" ContentType="image/png"/>
  <Override PartName="/ppt/media/image12.png" ContentType="image/png"/>
  <Override PartName="/ppt/media/image5.png" ContentType="image/png"/>
  <Override PartName="/ppt/media/image13.png" ContentType="image/png"/>
  <Override PartName="/ppt/media/image7.png" ContentType="image/png"/>
  <Override PartName="/ppt/media/image3.jpeg" ContentType="image/jpeg"/>
  <Override PartName="/ppt/media/image8.png" ContentType="image/png"/>
  <Override PartName="/ppt/media/image10.png" ContentType="image/png"/>
  <Override PartName="/ppt/media/image2.png" ContentType="image/png"/>
  <Override PartName="/ppt/media/image9.png" ContentType="image/png"/>
  <Override PartName="/ppt/media/image11.png" ContentType="image/png"/>
  <Override PartName="/ppt/slides/_rels/slide25.xml.rels" ContentType="application/vnd.openxmlformats-package.relationships+xml"/>
  <Override PartName="/ppt/slides/_rels/slide8.xml.rels" ContentType="application/vnd.openxmlformats-package.relationships+xml"/>
  <Override PartName="/ppt/slides/_rels/slide24.xml.rels" ContentType="application/vnd.openxmlformats-package.relationships+xml"/>
  <Override PartName="/ppt/slides/_rels/slide7.xml.rels" ContentType="application/vnd.openxmlformats-package.relationships+xml"/>
  <Override PartName="/ppt/slides/_rels/slide23.xml.rels" ContentType="application/vnd.openxmlformats-package.relationships+xml"/>
  <Override PartName="/ppt/slides/_rels/slide6.xml.rels" ContentType="application/vnd.openxmlformats-package.relationships+xml"/>
  <Override PartName="/ppt/slides/_rels/slide22.xml.rels" ContentType="application/vnd.openxmlformats-package.relationships+xml"/>
  <Override PartName="/ppt/slides/_rels/slide5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1.xml.rels" ContentType="application/vnd.openxmlformats-package.relationships+xml"/>
  <Override PartName="/ppt/slides/_rels/slide15.xml.rels" ContentType="application/vnd.openxmlformats-package.relationships+xml"/>
  <Override PartName="/ppt/slides/_rels/slide14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9.xml.rels" ContentType="application/vnd.openxmlformats-package.relationships+xml"/>
  <Override PartName="/ppt/slides/_rels/slide19.xml.rels" ContentType="application/vnd.openxmlformats-package.relationships+xml"/>
  <Override PartName="/ppt/slides/_rels/slide18.xml.rels" ContentType="application/vnd.openxmlformats-package.relationships+xml"/>
  <Override PartName="/ppt/slides/_rels/slide20.xml.rels" ContentType="application/vnd.openxmlformats-package.relationships+xml"/>
  <Override PartName="/ppt/slides/_rels/slide3.xml.rels" ContentType="application/vnd.openxmlformats-package.relationships+xml"/>
  <Override PartName="/ppt/slides/_rels/slide17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2.xml.rels" ContentType="application/vnd.openxmlformats-package.relationships+xml"/>
  <Override PartName="/ppt/slides/_rels/slide16.xml.rels" ContentType="application/vnd.openxmlformats-package.relationships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9.xml" ContentType="application/vnd.openxmlformats-officedocument.presentationml.slide+xml"/>
  <Override PartName="/ppt/slides/slide20.xml" ContentType="application/vnd.openxmlformats-officedocument.presentationml.slide+xml"/>
  <Override PartName="/ppt/slides/slide14.xml" ContentType="application/vnd.openxmlformats-officedocument.presentationml.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0" r:id="rId3"/>
    <p:sldMasterId id="2147483652" r:id="rId4"/>
    <p:sldMasterId id="2147483654" r:id="rId5"/>
    <p:sldMasterId id="2147483663" r:id="rId6"/>
    <p:sldMasterId id="2147483665" r:id="rId7"/>
    <p:sldMasterId id="2147483667" r:id="rId8"/>
    <p:sldMasterId id="2147483669" r:id="rId9"/>
    <p:sldMasterId id="2147483671" r:id="rId10"/>
    <p:sldMasterId id="2147483673" r:id="rId11"/>
    <p:sldMasterId id="2147483675" r:id="rId12"/>
  </p:sldMasterIdLst>
  <p:sldIdLst>
    <p:sldId id="256" r:id="rId13"/>
    <p:sldId id="257" r:id="rId14"/>
    <p:sldId id="258" r:id="rId15"/>
    <p:sldId id="259" r:id="rId16"/>
    <p:sldId id="260" r:id="rId17"/>
    <p:sldId id="261" r:id="rId18"/>
    <p:sldId id="262" r:id="rId19"/>
    <p:sldId id="263" r:id="rId20"/>
    <p:sldId id="264" r:id="rId21"/>
    <p:sldId id="265" r:id="rId22"/>
    <p:sldId id="266" r:id="rId23"/>
    <p:sldId id="267" r:id="rId24"/>
    <p:sldId id="268" r:id="rId25"/>
    <p:sldId id="269" r:id="rId26"/>
    <p:sldId id="270" r:id="rId27"/>
    <p:sldId id="271" r:id="rId28"/>
    <p:sldId id="272" r:id="rId29"/>
    <p:sldId id="273" r:id="rId30"/>
    <p:sldId id="274" r:id="rId31"/>
    <p:sldId id="275" r:id="rId32"/>
    <p:sldId id="276" r:id="rId33"/>
    <p:sldId id="277" r:id="rId34"/>
    <p:sldId id="278" r:id="rId35"/>
    <p:sldId id="279" r:id="rId36"/>
    <p:sldId id="280" r:id="rId37"/>
  </p:sldIdLst>
  <p:sldSz cx="12192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slideMaster" Target="slideMasters/slideMaster11.xml"/><Relationship Id="rId13" Type="http://schemas.openxmlformats.org/officeDocument/2006/relationships/slide" Target="slides/slide1.xml"/><Relationship Id="rId14" Type="http://schemas.openxmlformats.org/officeDocument/2006/relationships/slide" Target="slides/slide2.xml"/><Relationship Id="rId15" Type="http://schemas.openxmlformats.org/officeDocument/2006/relationships/slide" Target="slides/slide3.xml"/><Relationship Id="rId16" Type="http://schemas.openxmlformats.org/officeDocument/2006/relationships/slide" Target="slides/slide4.xml"/><Relationship Id="rId17" Type="http://schemas.openxmlformats.org/officeDocument/2006/relationships/slide" Target="slides/slide5.xml"/><Relationship Id="rId18" Type="http://schemas.openxmlformats.org/officeDocument/2006/relationships/slide" Target="slides/slide6.xml"/><Relationship Id="rId19" Type="http://schemas.openxmlformats.org/officeDocument/2006/relationships/slide" Target="slides/slide7.xml"/><Relationship Id="rId20" Type="http://schemas.openxmlformats.org/officeDocument/2006/relationships/slide" Target="slides/slide8.xml"/><Relationship Id="rId21" Type="http://schemas.openxmlformats.org/officeDocument/2006/relationships/slide" Target="slides/slide9.xml"/><Relationship Id="rId22" Type="http://schemas.openxmlformats.org/officeDocument/2006/relationships/slide" Target="slides/slide10.xml"/><Relationship Id="rId23" Type="http://schemas.openxmlformats.org/officeDocument/2006/relationships/slide" Target="slides/slide11.xml"/><Relationship Id="rId24" Type="http://schemas.openxmlformats.org/officeDocument/2006/relationships/slide" Target="slides/slide12.xml"/><Relationship Id="rId25" Type="http://schemas.openxmlformats.org/officeDocument/2006/relationships/slide" Target="slides/slide13.xml"/><Relationship Id="rId26" Type="http://schemas.openxmlformats.org/officeDocument/2006/relationships/slide" Target="slides/slide14.xml"/><Relationship Id="rId27" Type="http://schemas.openxmlformats.org/officeDocument/2006/relationships/slide" Target="slides/slide15.xml"/><Relationship Id="rId28" Type="http://schemas.openxmlformats.org/officeDocument/2006/relationships/slide" Target="slides/slide16.xml"/><Relationship Id="rId29" Type="http://schemas.openxmlformats.org/officeDocument/2006/relationships/slide" Target="slides/slide17.xml"/><Relationship Id="rId30" Type="http://schemas.openxmlformats.org/officeDocument/2006/relationships/slide" Target="slides/slide18.xml"/><Relationship Id="rId31" Type="http://schemas.openxmlformats.org/officeDocument/2006/relationships/slide" Target="slides/slide19.xml"/><Relationship Id="rId32" Type="http://schemas.openxmlformats.org/officeDocument/2006/relationships/slide" Target="slides/slide20.xml"/><Relationship Id="rId33" Type="http://schemas.openxmlformats.org/officeDocument/2006/relationships/slide" Target="slides/slide21.xml"/><Relationship Id="rId34" Type="http://schemas.openxmlformats.org/officeDocument/2006/relationships/slide" Target="slides/slide22.xml"/><Relationship Id="rId35" Type="http://schemas.openxmlformats.org/officeDocument/2006/relationships/slide" Target="slides/slide23.xml"/><Relationship Id="rId36" Type="http://schemas.openxmlformats.org/officeDocument/2006/relationships/slide" Target="slides/slide24.xml"/><Relationship Id="rId37" Type="http://schemas.openxmlformats.org/officeDocument/2006/relationships/slide" Target="slides/slide25.xml"/><Relationship Id="rId38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de-DE" sz="1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de-DE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54545D89-0D5C-433D-A23C-005EBD683C14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x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4C5C055B-5657-496E-80D7-84EF5BDA3A94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de-DE" sz="1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de-DE" sz="2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929F28B0-A1C8-403A-AA31-1D426DF3DE8F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617C4189-E5AA-4BEB-9004-5676F50E01FD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de-DE" sz="1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de-DE" sz="2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45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de-DE" sz="2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8"/>
          </p:nvPr>
        </p:nvSpPr>
        <p:spPr/>
        <p:txBody>
          <a:bodyPr/>
          <a:p>
            <a:fld id="{142E5270-750F-4D16-8683-6771B8722A06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6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1"/>
          </p:nvPr>
        </p:nvSpPr>
        <p:spPr/>
        <p:txBody>
          <a:bodyPr/>
          <a:p>
            <a:fld id="{BBF7D118-0EFC-46DB-9DA0-9F80BABE688D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9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de-DE" sz="1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4"/>
          </p:nvPr>
        </p:nvSpPr>
        <p:spPr/>
        <p:txBody>
          <a:bodyPr/>
          <a:p>
            <a:fld id="{CAE7CC5B-4008-4CBE-9B01-CBC91493DC4A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22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7"/>
          </p:nvPr>
        </p:nvSpPr>
        <p:spPr/>
        <p:txBody>
          <a:bodyPr/>
          <a:p>
            <a:fld id="{B2F63413-7CA3-43C4-80CD-32CF06D7E322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5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0"/>
          </p:nvPr>
        </p:nvSpPr>
        <p:spPr/>
        <p:txBody>
          <a:bodyPr/>
          <a:p>
            <a:fld id="{7EED04E2-E55F-4326-A0C1-5A313D267B07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8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3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3"/>
          </p:nvPr>
        </p:nvSpPr>
        <p:spPr/>
        <p:txBody>
          <a:bodyPr/>
          <a:p>
            <a:fld id="{E8A1CBD4-557C-4BCB-ABB8-C343CF1CD851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1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FF2A8803-9B68-4B1C-88F1-F3C6A3546098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67B2FD70-0437-40CC-BDE2-40A4CCD2A264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de-DE" sz="1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8DABFAC1-283C-4824-B9CE-5F065AF098FF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de-DE" sz="1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de-DE" sz="2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de-DE" sz="2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78FB40CB-58BF-4007-9C6D-41B15E0D9F1C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7D5F2D99-9C3E-4FCC-B5D4-57A96B01924B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de-DE" sz="1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de-DE" sz="2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CF1D2684-4F46-4BB1-A798-997C7A184749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de-DE" sz="1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de-DE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1078F2D2-1BE7-49C9-B326-93DFD12A7B14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itleAndTx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2770C134-74F3-4EEF-97A1-4F07388A7287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slideLayout" Target="../slideLayouts/slideLayout17.xml"/>
</Relationships>
</file>

<file path=ppt/slideMasters/_rels/slideMaster11.xml.rels><?xml version="1.0" encoding="UTF-8"?>
<Relationships xmlns="http://schemas.openxmlformats.org/package/2006/relationships"><Relationship Id="rId1" Type="http://schemas.openxmlformats.org/officeDocument/2006/relationships/theme" Target="../theme/theme11.xml"/><Relationship Id="rId2" Type="http://schemas.openxmlformats.org/officeDocument/2006/relationships/slideLayout" Target="../slideLayouts/slideLayout18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2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3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4.xml"/><Relationship Id="rId3" Type="http://schemas.openxmlformats.org/officeDocument/2006/relationships/slideLayout" Target="../slideLayouts/slideLayout5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slideLayout" Target="../slideLayouts/slideLayout8.xml"/><Relationship Id="rId7" Type="http://schemas.openxmlformats.org/officeDocument/2006/relationships/slideLayout" Target="../slideLayouts/slideLayout9.xml"/><Relationship Id="rId8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1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12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13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slideLayout" Target="../slideLayouts/slideLayout14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slideLayout" Target="../slideLayouts/slideLayout15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slideLayout" Target="../slideLayouts/slideLayout1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algn="ctr" defTabSz="914400">
              <a:lnSpc>
                <a:spcPct val="90000"/>
              </a:lnSpc>
              <a:buNone/>
            </a:pPr>
            <a:r>
              <a:rPr b="0" lang="de-DE" sz="6000" strike="noStrike" u="none">
                <a:solidFill>
                  <a:schemeClr val="dk1"/>
                </a:solidFill>
                <a:uFillTx/>
                <a:latin typeface="Calibri Light"/>
              </a:rPr>
              <a:t>Tite</a:t>
            </a:r>
            <a:r>
              <a:rPr b="0" lang="de-DE" sz="6000" strike="noStrike" u="none">
                <a:solidFill>
                  <a:schemeClr val="dk1"/>
                </a:solidFill>
                <a:uFillTx/>
                <a:latin typeface="Calibri Light"/>
              </a:rPr>
              <a:t>lma</a:t>
            </a:r>
            <a:r>
              <a:rPr b="0" lang="de-DE" sz="6000" strike="noStrike" u="none">
                <a:solidFill>
                  <a:schemeClr val="dk1"/>
                </a:solidFill>
                <a:uFillTx/>
                <a:latin typeface="Calibri Light"/>
              </a:rPr>
              <a:t>ster</a:t>
            </a:r>
            <a:r>
              <a:rPr b="0" lang="de-DE" sz="6000" strike="noStrike" u="none">
                <a:solidFill>
                  <a:schemeClr val="dk1"/>
                </a:solidFill>
                <a:uFillTx/>
                <a:latin typeface="Calibri Light"/>
              </a:rPr>
              <a:t>for</a:t>
            </a:r>
            <a:r>
              <a:rPr b="0" lang="de-DE" sz="6000" strike="noStrike" u="none">
                <a:solidFill>
                  <a:schemeClr val="dk1"/>
                </a:solidFill>
                <a:uFillTx/>
                <a:latin typeface="Calibri Light"/>
              </a:rPr>
              <a:t>mat </a:t>
            </a:r>
            <a:r>
              <a:rPr b="0" lang="de-DE" sz="6000" strike="noStrike" u="none">
                <a:solidFill>
                  <a:schemeClr val="dk1"/>
                </a:solidFill>
                <a:uFillTx/>
                <a:latin typeface="Calibri Light"/>
              </a:rPr>
              <a:t>dur</a:t>
            </a:r>
            <a:r>
              <a:rPr b="0" lang="de-DE" sz="6000" strike="noStrike" u="none">
                <a:solidFill>
                  <a:schemeClr val="dk1"/>
                </a:solidFill>
                <a:uFillTx/>
                <a:latin typeface="Calibri Light"/>
              </a:rPr>
              <a:t>ch </a:t>
            </a:r>
            <a:r>
              <a:rPr b="0" lang="de-DE" sz="6000" strike="noStrike" u="none">
                <a:solidFill>
                  <a:schemeClr val="dk1"/>
                </a:solidFill>
                <a:uFillTx/>
                <a:latin typeface="Calibri Light"/>
              </a:rPr>
              <a:t>Klic</a:t>
            </a:r>
            <a:r>
              <a:rPr b="0" lang="de-DE" sz="6000" strike="noStrike" u="none">
                <a:solidFill>
                  <a:schemeClr val="dk1"/>
                </a:solidFill>
                <a:uFillTx/>
                <a:latin typeface="Calibri Light"/>
              </a:rPr>
              <a:t>ken </a:t>
            </a:r>
            <a:r>
              <a:rPr b="0" lang="de-DE" sz="6000" strike="noStrike" u="none">
                <a:solidFill>
                  <a:schemeClr val="dk1"/>
                </a:solidFill>
                <a:uFillTx/>
                <a:latin typeface="Calibri Light"/>
              </a:rPr>
              <a:t>bea</a:t>
            </a:r>
            <a:r>
              <a:rPr b="0" lang="de-DE" sz="6000" strike="noStrike" u="none">
                <a:solidFill>
                  <a:schemeClr val="dk1"/>
                </a:solidFill>
                <a:uFillTx/>
                <a:latin typeface="Calibri Light"/>
              </a:rPr>
              <a:t>rbei</a:t>
            </a:r>
            <a:r>
              <a:rPr b="0" lang="de-DE" sz="6000" strike="noStrike" u="none">
                <a:solidFill>
                  <a:schemeClr val="dk1"/>
                </a:solidFill>
                <a:uFillTx/>
                <a:latin typeface="Calibri Light"/>
              </a:rPr>
              <a:t>ten</a:t>
            </a:r>
            <a:endParaRPr b="0" lang="de-DE" sz="60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 idx="1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de-DE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de-DE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 </a:t>
            </a:r>
            <a:endParaRPr b="0" lang="de-DE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 idx="2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de-DE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de-DE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de-DE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 idx="3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de-DE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A2F0ABC1-64F9-4E3E-8C92-201FAE37FECC}" type="slidenum">
              <a:rPr b="0" lang="de-DE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25</a:t>
            </a:fld>
            <a:endParaRPr b="0" lang="de-DE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800" strike="noStrike" u="none">
                <a:solidFill>
                  <a:schemeClr val="dk1"/>
                </a:solidFill>
                <a:uFillTx/>
                <a:latin typeface="Calibri"/>
              </a:rPr>
              <a:t>Format des Gliederungstextes durch Klicken bearbeiten</a:t>
            </a:r>
            <a:endParaRPr b="0" lang="de-DE" sz="2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2000" strike="noStrike" u="none">
                <a:solidFill>
                  <a:schemeClr val="dk1"/>
                </a:solidFill>
                <a:uFillTx/>
                <a:latin typeface="Calibri"/>
              </a:rPr>
              <a:t>Zweite Gliederungsebene</a:t>
            </a:r>
            <a:endParaRPr b="0" lang="de-DE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800" strike="noStrike" u="none">
                <a:solidFill>
                  <a:schemeClr val="dk1"/>
                </a:solidFill>
                <a:uFillTx/>
                <a:latin typeface="Calibri"/>
              </a:rPr>
              <a:t>Dritte Gliederungsebene</a:t>
            </a:r>
            <a:endParaRPr b="0" lang="de-DE" sz="1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1800" strike="noStrike" u="none">
                <a:solidFill>
                  <a:schemeClr val="dk1"/>
                </a:solidFill>
                <a:uFillTx/>
                <a:latin typeface="Calibri"/>
              </a:rPr>
              <a:t>Vierte Gliederungsebene</a:t>
            </a:r>
            <a:endParaRPr b="0" lang="de-DE" sz="1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trike="noStrike" u="none">
                <a:solidFill>
                  <a:schemeClr val="dk1"/>
                </a:solidFill>
                <a:uFillTx/>
                <a:latin typeface="Calibri"/>
              </a:rPr>
              <a:t>Fünfte Gliederungsebene</a:t>
            </a:r>
            <a:endParaRPr b="0" lang="de-DE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trike="noStrike" u="none">
                <a:solidFill>
                  <a:schemeClr val="dk1"/>
                </a:solidFill>
                <a:uFillTx/>
                <a:latin typeface="Calibri"/>
              </a:rPr>
              <a:t>Sechste Gliederungsebene</a:t>
            </a:r>
            <a:endParaRPr b="0" lang="de-DE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trike="noStrike" u="none">
                <a:solidFill>
                  <a:schemeClr val="dk1"/>
                </a:solidFill>
                <a:uFillTx/>
                <a:latin typeface="Calibri"/>
              </a:rPr>
              <a:t>Siebte Gliederungsebene</a:t>
            </a:r>
            <a:endParaRPr b="0" lang="de-DE" sz="20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839880" y="457200"/>
            <a:ext cx="3931920" cy="1599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de-DE" sz="3200" strike="noStrike" u="none">
                <a:solidFill>
                  <a:schemeClr val="dk1"/>
                </a:solidFill>
                <a:uFillTx/>
                <a:latin typeface="Calibri Light"/>
              </a:rPr>
              <a:t>Titelmasterformat durch Klicken bearbeiten</a:t>
            </a:r>
            <a:endParaRPr b="0" lang="de-DE" sz="32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5183280" y="987480"/>
            <a:ext cx="6171840" cy="4873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de-DE" sz="3200" strike="noStrike" u="none">
                <a:solidFill>
                  <a:schemeClr val="dk1"/>
                </a:solidFill>
                <a:uFillTx/>
                <a:latin typeface="Calibri"/>
              </a:rPr>
              <a:t>Formatvorlagen des Textmasters bearbeiten</a:t>
            </a:r>
            <a:endParaRPr b="0" lang="de-DE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de-DE" sz="2800" strike="noStrike" u="none">
                <a:solidFill>
                  <a:schemeClr val="dk1"/>
                </a:solidFill>
                <a:uFillTx/>
                <a:latin typeface="Calibri"/>
              </a:rPr>
              <a:t>Zweite Ebene</a:t>
            </a:r>
            <a:endParaRPr b="0" lang="de-DE" sz="2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de-DE" sz="2400" strike="noStrike" u="none">
                <a:solidFill>
                  <a:schemeClr val="dk1"/>
                </a:solidFill>
                <a:uFillTx/>
                <a:latin typeface="Calibri"/>
              </a:rPr>
              <a:t>Dritte Ebene</a:t>
            </a:r>
            <a:endParaRPr b="0" lang="de-DE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de-DE" sz="2000" strike="noStrike" u="none">
                <a:solidFill>
                  <a:schemeClr val="dk1"/>
                </a:solidFill>
                <a:uFillTx/>
                <a:latin typeface="Calibri"/>
              </a:rPr>
              <a:t>Vierte Ebene</a:t>
            </a:r>
            <a:endParaRPr b="0" lang="de-DE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de-DE" sz="2000" strike="noStrike" u="none">
                <a:solidFill>
                  <a:schemeClr val="dk1"/>
                </a:solidFill>
                <a:uFillTx/>
                <a:latin typeface="Calibri"/>
              </a:rPr>
              <a:t>Fünfte Ebene</a:t>
            </a:r>
            <a:endParaRPr b="0" lang="de-DE" sz="20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839880" y="2057400"/>
            <a:ext cx="3931920" cy="3811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de-DE" sz="1600" strike="noStrike" u="none">
                <a:solidFill>
                  <a:schemeClr val="dk1"/>
                </a:solidFill>
                <a:uFillTx/>
                <a:latin typeface="Calibri"/>
              </a:rPr>
              <a:t>Formatvorlagen des Textmasters bearbeiten</a:t>
            </a:r>
            <a:endParaRPr b="0" lang="de-DE" sz="16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dt" idx="28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de-DE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de-DE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 </a:t>
            </a:r>
            <a:endParaRPr b="0" lang="de-DE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66" name="PlaceHolder 5"/>
          <p:cNvSpPr>
            <a:spLocks noGrp="1"/>
          </p:cNvSpPr>
          <p:nvPr>
            <p:ph type="ftr" idx="29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de-DE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de-DE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de-DE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67" name="PlaceHolder 6"/>
          <p:cNvSpPr>
            <a:spLocks noGrp="1"/>
          </p:cNvSpPr>
          <p:nvPr>
            <p:ph type="sldNum" idx="30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de-DE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CD796665-320B-406B-A933-AF3E6C5192EC}" type="slidenum">
              <a:rPr b="0" lang="de-DE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1</a:t>
            </a:fld>
            <a:endParaRPr b="0" lang="de-DE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2"/>
  </p:sldLayoutIdLst>
</p:sldMaster>
</file>

<file path=ppt/slideMasters/slideMaster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839880" y="457200"/>
            <a:ext cx="3931920" cy="1599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de-DE" sz="3200" strike="noStrike" u="none">
                <a:solidFill>
                  <a:schemeClr val="dk1"/>
                </a:solidFill>
                <a:uFillTx/>
                <a:latin typeface="Calibri Light"/>
              </a:rPr>
              <a:t>Titelmasterformat durch Klicken bearbeiten</a:t>
            </a:r>
            <a:endParaRPr b="0" lang="de-DE" sz="32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5183280" y="987480"/>
            <a:ext cx="6171840" cy="4873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3200" strike="noStrike" u="none">
                <a:solidFill>
                  <a:schemeClr val="dk1"/>
                </a:solidFill>
                <a:uFillTx/>
                <a:latin typeface="Calibri"/>
              </a:rPr>
              <a:t>Format des Gliederungstextes durch Klicken bearbeiten</a:t>
            </a:r>
            <a:endParaRPr b="0" lang="de-DE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3200" strike="noStrike" u="none">
                <a:solidFill>
                  <a:schemeClr val="dk1"/>
                </a:solidFill>
                <a:uFillTx/>
                <a:latin typeface="Calibri"/>
              </a:rPr>
              <a:t>Zweite Gliederungsebene</a:t>
            </a:r>
            <a:endParaRPr b="0" lang="de-DE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3200" strike="noStrike" u="none">
                <a:solidFill>
                  <a:schemeClr val="dk1"/>
                </a:solidFill>
                <a:uFillTx/>
                <a:latin typeface="Calibri"/>
              </a:rPr>
              <a:t>Dritte Gliederungsebene</a:t>
            </a:r>
            <a:endParaRPr b="0" lang="de-DE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3200" strike="noStrike" u="none">
                <a:solidFill>
                  <a:schemeClr val="dk1"/>
                </a:solidFill>
                <a:uFillTx/>
                <a:latin typeface="Calibri"/>
              </a:rPr>
              <a:t>Vierte Gliederungsebene</a:t>
            </a:r>
            <a:endParaRPr b="0" lang="de-DE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3200" strike="noStrike" u="none">
                <a:solidFill>
                  <a:schemeClr val="dk1"/>
                </a:solidFill>
                <a:uFillTx/>
                <a:latin typeface="Calibri"/>
              </a:rPr>
              <a:t>Fünfte Gliederungsebene</a:t>
            </a:r>
            <a:endParaRPr b="0" lang="de-DE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3200" strike="noStrike" u="none">
                <a:solidFill>
                  <a:schemeClr val="dk1"/>
                </a:solidFill>
                <a:uFillTx/>
                <a:latin typeface="Calibri"/>
              </a:rPr>
              <a:t>Sechste Gliederungsebene</a:t>
            </a:r>
            <a:endParaRPr b="0" lang="de-DE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3200" strike="noStrike" u="none">
                <a:solidFill>
                  <a:schemeClr val="dk1"/>
                </a:solidFill>
                <a:uFillTx/>
                <a:latin typeface="Calibri"/>
              </a:rPr>
              <a:t>Siebte Gliederungsebene</a:t>
            </a:r>
            <a:endParaRPr b="0" lang="de-DE" sz="32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839880" y="2057400"/>
            <a:ext cx="3931920" cy="3811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de-DE" sz="1600" strike="noStrike" u="none">
                <a:solidFill>
                  <a:schemeClr val="dk1"/>
                </a:solidFill>
                <a:uFillTx/>
                <a:latin typeface="Calibri"/>
              </a:rPr>
              <a:t>Formatvorlagen des Textmasters bearbeiten</a:t>
            </a:r>
            <a:endParaRPr b="0" lang="de-DE" sz="16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 type="dt" idx="31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de-DE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de-DE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 </a:t>
            </a:r>
            <a:endParaRPr b="0" lang="de-DE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72" name="PlaceHolder 5"/>
          <p:cNvSpPr>
            <a:spLocks noGrp="1"/>
          </p:cNvSpPr>
          <p:nvPr>
            <p:ph type="ftr" idx="32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de-DE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de-DE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de-DE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73" name="PlaceHolder 6"/>
          <p:cNvSpPr>
            <a:spLocks noGrp="1"/>
          </p:cNvSpPr>
          <p:nvPr>
            <p:ph type="sldNum" idx="33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de-DE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3967EDB2-54C2-4CCA-9DA6-ACF552A579B7}" type="slidenum">
              <a:rPr b="0" lang="de-DE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1</a:t>
            </a:fld>
            <a:endParaRPr b="0" lang="de-DE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2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de-DE" sz="4400" strike="noStrike" u="none">
                <a:solidFill>
                  <a:schemeClr val="dk1"/>
                </a:solidFill>
                <a:uFillTx/>
                <a:latin typeface="Calibri Light"/>
              </a:rPr>
              <a:t>Titelmasterformat durch Klicken bearbeiten</a:t>
            </a:r>
            <a:endParaRPr b="0" lang="de-DE" sz="4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 vert="eaVer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de-DE" sz="2800" strike="noStrike" u="none">
                <a:solidFill>
                  <a:schemeClr val="dk1"/>
                </a:solidFill>
                <a:uFillTx/>
                <a:latin typeface="Calibri"/>
              </a:rPr>
              <a:t>Formatvorlagen des Textmasters bearbeiten</a:t>
            </a:r>
            <a:endParaRPr b="0" lang="de-DE" sz="2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de-DE" sz="2400" strike="noStrike" u="none">
                <a:solidFill>
                  <a:schemeClr val="dk1"/>
                </a:solidFill>
                <a:uFillTx/>
                <a:latin typeface="Calibri"/>
              </a:rPr>
              <a:t>Zweite Ebene</a:t>
            </a:r>
            <a:endParaRPr b="0" lang="de-DE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de-DE" sz="2000" strike="noStrike" u="none">
                <a:solidFill>
                  <a:schemeClr val="dk1"/>
                </a:solidFill>
                <a:uFillTx/>
                <a:latin typeface="Calibri"/>
              </a:rPr>
              <a:t>Dritte Ebene</a:t>
            </a:r>
            <a:endParaRPr b="0" lang="de-DE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de-DE" sz="1800" strike="noStrike" u="none">
                <a:solidFill>
                  <a:schemeClr val="dk1"/>
                </a:solidFill>
                <a:uFillTx/>
                <a:latin typeface="Calibri"/>
              </a:rPr>
              <a:t>Vierte Ebene</a:t>
            </a:r>
            <a:endParaRPr b="0" lang="de-DE" sz="1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de-DE" sz="1800" strike="noStrike" u="none">
                <a:solidFill>
                  <a:schemeClr val="dk1"/>
                </a:solidFill>
                <a:uFillTx/>
                <a:latin typeface="Calibri"/>
              </a:rPr>
              <a:t>Fünfte Ebene</a:t>
            </a:r>
            <a:endParaRPr b="0" lang="de-DE" sz="1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dt" idx="4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de-DE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de-DE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 </a:t>
            </a:r>
            <a:endParaRPr b="0" lang="de-DE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0" name="PlaceHolder 4"/>
          <p:cNvSpPr>
            <a:spLocks noGrp="1"/>
          </p:cNvSpPr>
          <p:nvPr>
            <p:ph type="ftr" idx="5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de-DE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de-DE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de-DE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1" name="PlaceHolder 5"/>
          <p:cNvSpPr>
            <a:spLocks noGrp="1"/>
          </p:cNvSpPr>
          <p:nvPr>
            <p:ph type="sldNum" idx="6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de-DE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A16A01B2-987C-42A2-892C-982D345A4EF3}" type="slidenum">
              <a:rPr b="0" lang="de-DE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1</a:t>
            </a:fld>
            <a:endParaRPr b="0" lang="de-DE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2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8724960" y="365040"/>
            <a:ext cx="2628720" cy="5811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 vert="eaVert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de-DE" sz="4400" strike="noStrike" u="none">
                <a:solidFill>
                  <a:schemeClr val="dk1"/>
                </a:solidFill>
                <a:uFillTx/>
                <a:latin typeface="Calibri Light"/>
              </a:rPr>
              <a:t>Titelmasterformat durch Klicken bearbeiten</a:t>
            </a:r>
            <a:endParaRPr b="0" lang="de-DE" sz="4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838080" y="365040"/>
            <a:ext cx="7733880" cy="5811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 vert="eaVer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de-DE" sz="2800" strike="noStrike" u="none">
                <a:solidFill>
                  <a:schemeClr val="dk1"/>
                </a:solidFill>
                <a:uFillTx/>
                <a:latin typeface="Calibri"/>
              </a:rPr>
              <a:t>Formatvorlagen des Textmasters bearbeiten</a:t>
            </a:r>
            <a:endParaRPr b="0" lang="de-DE" sz="2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de-DE" sz="2400" strike="noStrike" u="none">
                <a:solidFill>
                  <a:schemeClr val="dk1"/>
                </a:solidFill>
                <a:uFillTx/>
                <a:latin typeface="Calibri"/>
              </a:rPr>
              <a:t>Zweite Ebene</a:t>
            </a:r>
            <a:endParaRPr b="0" lang="de-DE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de-DE" sz="2000" strike="noStrike" u="none">
                <a:solidFill>
                  <a:schemeClr val="dk1"/>
                </a:solidFill>
                <a:uFillTx/>
                <a:latin typeface="Calibri"/>
              </a:rPr>
              <a:t>Dritte Ebene</a:t>
            </a:r>
            <a:endParaRPr b="0" lang="de-DE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de-DE" sz="1800" strike="noStrike" u="none">
                <a:solidFill>
                  <a:schemeClr val="dk1"/>
                </a:solidFill>
                <a:uFillTx/>
                <a:latin typeface="Calibri"/>
              </a:rPr>
              <a:t>Vierte Ebene</a:t>
            </a:r>
            <a:endParaRPr b="0" lang="de-DE" sz="1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de-DE" sz="1800" strike="noStrike" u="none">
                <a:solidFill>
                  <a:schemeClr val="dk1"/>
                </a:solidFill>
                <a:uFillTx/>
                <a:latin typeface="Calibri"/>
              </a:rPr>
              <a:t>Fünfte Ebene</a:t>
            </a:r>
            <a:endParaRPr b="0" lang="de-DE" sz="1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dt" idx="7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de-DE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de-DE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 </a:t>
            </a:r>
            <a:endParaRPr b="0" lang="de-DE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ftr" idx="8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de-DE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de-DE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de-DE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6" name="PlaceHolder 5"/>
          <p:cNvSpPr>
            <a:spLocks noGrp="1"/>
          </p:cNvSpPr>
          <p:nvPr>
            <p:ph type="sldNum" idx="9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de-DE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D201AEAF-B09C-4A32-AC92-8F36D8B5F7C0}" type="slidenum">
              <a:rPr b="0" lang="de-DE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1</a:t>
            </a:fld>
            <a:endParaRPr b="0" lang="de-DE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2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de-DE" sz="4400" strike="noStrike" u="none">
                <a:solidFill>
                  <a:schemeClr val="dk1"/>
                </a:solidFill>
                <a:uFillTx/>
                <a:latin typeface="Calibri Light"/>
              </a:rPr>
              <a:t>Titelmasterformat durch Klicken bearbeiten</a:t>
            </a:r>
            <a:endParaRPr b="0" lang="de-DE" sz="4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de-DE" sz="2800" strike="noStrike" u="none">
                <a:solidFill>
                  <a:schemeClr val="dk1"/>
                </a:solidFill>
                <a:uFillTx/>
                <a:latin typeface="Calibri"/>
              </a:rPr>
              <a:t>Formatvorlagen des Textmasters bearbeiten</a:t>
            </a:r>
            <a:endParaRPr b="0" lang="de-DE" sz="2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de-DE" sz="2400" strike="noStrike" u="none">
                <a:solidFill>
                  <a:schemeClr val="dk1"/>
                </a:solidFill>
                <a:uFillTx/>
                <a:latin typeface="Calibri"/>
              </a:rPr>
              <a:t>Zweite Ebene</a:t>
            </a:r>
            <a:endParaRPr b="0" lang="de-DE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de-DE" sz="2000" strike="noStrike" u="none">
                <a:solidFill>
                  <a:schemeClr val="dk1"/>
                </a:solidFill>
                <a:uFillTx/>
                <a:latin typeface="Calibri"/>
              </a:rPr>
              <a:t>Dritte Ebene</a:t>
            </a:r>
            <a:endParaRPr b="0" lang="de-DE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de-DE" sz="1800" strike="noStrike" u="none">
                <a:solidFill>
                  <a:schemeClr val="dk1"/>
                </a:solidFill>
                <a:uFillTx/>
                <a:latin typeface="Calibri"/>
              </a:rPr>
              <a:t>Vierte Ebene</a:t>
            </a:r>
            <a:endParaRPr b="0" lang="de-DE" sz="1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de-DE" sz="1800" strike="noStrike" u="none">
                <a:solidFill>
                  <a:schemeClr val="dk1"/>
                </a:solidFill>
                <a:uFillTx/>
                <a:latin typeface="Calibri"/>
              </a:rPr>
              <a:t>Fünfte Ebene</a:t>
            </a:r>
            <a:endParaRPr b="0" lang="de-DE" sz="1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dt" idx="10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de-DE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de-DE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 </a:t>
            </a:r>
            <a:endParaRPr b="0" lang="de-DE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ftr" idx="11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de-DE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de-DE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de-DE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1" name="PlaceHolder 5"/>
          <p:cNvSpPr>
            <a:spLocks noGrp="1"/>
          </p:cNvSpPr>
          <p:nvPr>
            <p:ph type="sldNum" idx="12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de-DE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4CA0CD74-09C0-404A-9897-4B45D5AF5417}" type="slidenum">
              <a:rPr b="0" lang="de-DE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1</a:t>
            </a:fld>
            <a:endParaRPr b="0" lang="de-DE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831960" y="1709640"/>
            <a:ext cx="10515240" cy="2852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de-DE" sz="6000" strike="noStrike" u="none">
                <a:solidFill>
                  <a:schemeClr val="dk1"/>
                </a:solidFill>
                <a:uFillTx/>
                <a:latin typeface="Calibri Light"/>
              </a:rPr>
              <a:t>Titelmasterformat durch Klicken bearbeiten</a:t>
            </a:r>
            <a:endParaRPr b="0" lang="de-DE" sz="60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831960" y="4589640"/>
            <a:ext cx="10515240" cy="1499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de-DE" sz="24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Formatvorlagen des Textmasters bearbeiten</a:t>
            </a:r>
            <a:endParaRPr b="0" lang="de-DE" sz="2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dt" idx="13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de-DE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de-DE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 </a:t>
            </a:r>
            <a:endParaRPr b="0" lang="de-DE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ftr" idx="14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de-DE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de-DE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de-DE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sldNum" idx="15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de-DE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96AA63FC-983E-40C7-8D06-1DDF628FD6B2}" type="slidenum">
              <a:rPr b="0" lang="de-DE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1</a:t>
            </a:fld>
            <a:endParaRPr b="0" lang="de-DE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2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de-DE" sz="4400" strike="noStrike" u="none">
                <a:solidFill>
                  <a:schemeClr val="dk1"/>
                </a:solidFill>
                <a:uFillTx/>
                <a:latin typeface="Calibri Light"/>
              </a:rPr>
              <a:t>Titelmasterformat durch Klicken bearbeiten</a:t>
            </a:r>
            <a:endParaRPr b="0" lang="de-DE" sz="4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81120" cy="4350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de-DE" sz="2800" strike="noStrike" u="none">
                <a:solidFill>
                  <a:schemeClr val="dk1"/>
                </a:solidFill>
                <a:uFillTx/>
                <a:latin typeface="Calibri"/>
              </a:rPr>
              <a:t>Formatvorlagen des Textmasters bearbeiten</a:t>
            </a:r>
            <a:endParaRPr b="0" lang="de-DE" sz="2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de-DE" sz="2400" strike="noStrike" u="none">
                <a:solidFill>
                  <a:schemeClr val="dk1"/>
                </a:solidFill>
                <a:uFillTx/>
                <a:latin typeface="Calibri"/>
              </a:rPr>
              <a:t>Zweite Ebene</a:t>
            </a:r>
            <a:endParaRPr b="0" lang="de-DE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de-DE" sz="2000" strike="noStrike" u="none">
                <a:solidFill>
                  <a:schemeClr val="dk1"/>
                </a:solidFill>
                <a:uFillTx/>
                <a:latin typeface="Calibri"/>
              </a:rPr>
              <a:t>Dritte Ebene</a:t>
            </a:r>
            <a:endParaRPr b="0" lang="de-DE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de-DE" sz="1800" strike="noStrike" u="none">
                <a:solidFill>
                  <a:schemeClr val="dk1"/>
                </a:solidFill>
                <a:uFillTx/>
                <a:latin typeface="Calibri"/>
              </a:rPr>
              <a:t>Vierte Ebene</a:t>
            </a:r>
            <a:endParaRPr b="0" lang="de-DE" sz="1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de-DE" sz="1800" strike="noStrike" u="none">
                <a:solidFill>
                  <a:schemeClr val="dk1"/>
                </a:solidFill>
                <a:uFillTx/>
                <a:latin typeface="Calibri"/>
              </a:rPr>
              <a:t>Fünfte Ebene</a:t>
            </a:r>
            <a:endParaRPr b="0" lang="de-DE" sz="1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>
          <a:xfrm>
            <a:off x="6172200" y="1825560"/>
            <a:ext cx="5181120" cy="4350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de-DE" sz="2800" strike="noStrike" u="none">
                <a:solidFill>
                  <a:schemeClr val="dk1"/>
                </a:solidFill>
                <a:uFillTx/>
                <a:latin typeface="Calibri"/>
              </a:rPr>
              <a:t>Formatvorlagen des Textmasters bearbeiten</a:t>
            </a:r>
            <a:endParaRPr b="0" lang="de-DE" sz="2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de-DE" sz="2400" strike="noStrike" u="none">
                <a:solidFill>
                  <a:schemeClr val="dk1"/>
                </a:solidFill>
                <a:uFillTx/>
                <a:latin typeface="Calibri"/>
              </a:rPr>
              <a:t>Zweite Ebene</a:t>
            </a:r>
            <a:endParaRPr b="0" lang="de-DE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de-DE" sz="2000" strike="noStrike" u="none">
                <a:solidFill>
                  <a:schemeClr val="dk1"/>
                </a:solidFill>
                <a:uFillTx/>
                <a:latin typeface="Calibri"/>
              </a:rPr>
              <a:t>Dritte Ebene</a:t>
            </a:r>
            <a:endParaRPr b="0" lang="de-DE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de-DE" sz="1800" strike="noStrike" u="none">
                <a:solidFill>
                  <a:schemeClr val="dk1"/>
                </a:solidFill>
                <a:uFillTx/>
                <a:latin typeface="Calibri"/>
              </a:rPr>
              <a:t>Vierte Ebene</a:t>
            </a:r>
            <a:endParaRPr b="0" lang="de-DE" sz="1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de-DE" sz="1800" strike="noStrike" u="none">
                <a:solidFill>
                  <a:schemeClr val="dk1"/>
                </a:solidFill>
                <a:uFillTx/>
                <a:latin typeface="Calibri"/>
              </a:rPr>
              <a:t>Fünfte Ebene</a:t>
            </a:r>
            <a:endParaRPr b="0" lang="de-DE" sz="1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40" name="PlaceHolder 4"/>
          <p:cNvSpPr>
            <a:spLocks noGrp="1"/>
          </p:cNvSpPr>
          <p:nvPr>
            <p:ph type="dt" idx="16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de-DE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de-DE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 </a:t>
            </a:r>
            <a:endParaRPr b="0" lang="de-DE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41" name="PlaceHolder 5"/>
          <p:cNvSpPr>
            <a:spLocks noGrp="1"/>
          </p:cNvSpPr>
          <p:nvPr>
            <p:ph type="ftr" idx="17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de-DE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de-DE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de-DE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42" name="PlaceHolder 6"/>
          <p:cNvSpPr>
            <a:spLocks noGrp="1"/>
          </p:cNvSpPr>
          <p:nvPr>
            <p:ph type="sldNum" idx="18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de-DE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72BB061C-0794-4E53-A9EE-D12B20FB5BC6}" type="slidenum">
              <a:rPr b="0" lang="de-DE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1</a:t>
            </a:fld>
            <a:endParaRPr b="0" lang="de-DE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2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8398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de-DE" sz="4400" strike="noStrike" u="none">
                <a:solidFill>
                  <a:schemeClr val="dk1"/>
                </a:solidFill>
                <a:uFillTx/>
                <a:latin typeface="Calibri Light"/>
              </a:rPr>
              <a:t>Titelmasterformat durch Klicken bearbeiten</a:t>
            </a:r>
            <a:endParaRPr b="0" lang="de-DE" sz="4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839880" y="1681200"/>
            <a:ext cx="5157360" cy="823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de-DE" sz="2400" strike="noStrike" u="none">
                <a:solidFill>
                  <a:schemeClr val="dk1"/>
                </a:solidFill>
                <a:uFillTx/>
                <a:latin typeface="Calibri"/>
              </a:rPr>
              <a:t>Formatvorlagen des Textmasters bearbeiten</a:t>
            </a:r>
            <a:endParaRPr b="0" lang="de-DE" sz="2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 type="body"/>
          </p:nvPr>
        </p:nvSpPr>
        <p:spPr>
          <a:xfrm>
            <a:off x="839880" y="2505240"/>
            <a:ext cx="5157360" cy="3684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de-DE" sz="2800" strike="noStrike" u="none">
                <a:solidFill>
                  <a:schemeClr val="dk1"/>
                </a:solidFill>
                <a:uFillTx/>
                <a:latin typeface="Calibri"/>
              </a:rPr>
              <a:t>Formatvorlagen des Textmasters bearbeiten</a:t>
            </a:r>
            <a:endParaRPr b="0" lang="de-DE" sz="2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de-DE" sz="2400" strike="noStrike" u="none">
                <a:solidFill>
                  <a:schemeClr val="dk1"/>
                </a:solidFill>
                <a:uFillTx/>
                <a:latin typeface="Calibri"/>
              </a:rPr>
              <a:t>Zweite Ebene</a:t>
            </a:r>
            <a:endParaRPr b="0" lang="de-DE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de-DE" sz="2000" strike="noStrike" u="none">
                <a:solidFill>
                  <a:schemeClr val="dk1"/>
                </a:solidFill>
                <a:uFillTx/>
                <a:latin typeface="Calibri"/>
              </a:rPr>
              <a:t>Dritte Ebene</a:t>
            </a:r>
            <a:endParaRPr b="0" lang="de-DE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de-DE" sz="1800" strike="noStrike" u="none">
                <a:solidFill>
                  <a:schemeClr val="dk1"/>
                </a:solidFill>
                <a:uFillTx/>
                <a:latin typeface="Calibri"/>
              </a:rPr>
              <a:t>Vierte Ebene</a:t>
            </a:r>
            <a:endParaRPr b="0" lang="de-DE" sz="1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de-DE" sz="1800" strike="noStrike" u="none">
                <a:solidFill>
                  <a:schemeClr val="dk1"/>
                </a:solidFill>
                <a:uFillTx/>
                <a:latin typeface="Calibri"/>
              </a:rPr>
              <a:t>Fünfte Ebene</a:t>
            </a:r>
            <a:endParaRPr b="0" lang="de-DE" sz="1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49" name="PlaceHolder 4"/>
          <p:cNvSpPr>
            <a:spLocks noGrp="1"/>
          </p:cNvSpPr>
          <p:nvPr>
            <p:ph type="body"/>
          </p:nvPr>
        </p:nvSpPr>
        <p:spPr>
          <a:xfrm>
            <a:off x="6172200" y="1681200"/>
            <a:ext cx="5182920" cy="823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de-DE" sz="2400" strike="noStrike" u="none">
                <a:solidFill>
                  <a:schemeClr val="dk1"/>
                </a:solidFill>
                <a:uFillTx/>
                <a:latin typeface="Calibri"/>
              </a:rPr>
              <a:t>Formatvorlagen des Textmasters bearbeiten</a:t>
            </a:r>
            <a:endParaRPr b="0" lang="de-DE" sz="2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50" name="PlaceHolder 5"/>
          <p:cNvSpPr>
            <a:spLocks noGrp="1"/>
          </p:cNvSpPr>
          <p:nvPr>
            <p:ph type="body"/>
          </p:nvPr>
        </p:nvSpPr>
        <p:spPr>
          <a:xfrm>
            <a:off x="6172200" y="2505240"/>
            <a:ext cx="5182920" cy="3684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de-DE" sz="2800" strike="noStrike" u="none">
                <a:solidFill>
                  <a:schemeClr val="dk1"/>
                </a:solidFill>
                <a:uFillTx/>
                <a:latin typeface="Calibri"/>
              </a:rPr>
              <a:t>Formatvorlagen des Textmasters bearbeiten</a:t>
            </a:r>
            <a:endParaRPr b="0" lang="de-DE" sz="2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de-DE" sz="2400" strike="noStrike" u="none">
                <a:solidFill>
                  <a:schemeClr val="dk1"/>
                </a:solidFill>
                <a:uFillTx/>
                <a:latin typeface="Calibri"/>
              </a:rPr>
              <a:t>Zweite Ebene</a:t>
            </a:r>
            <a:endParaRPr b="0" lang="de-DE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de-DE" sz="2000" strike="noStrike" u="none">
                <a:solidFill>
                  <a:schemeClr val="dk1"/>
                </a:solidFill>
                <a:uFillTx/>
                <a:latin typeface="Calibri"/>
              </a:rPr>
              <a:t>Dritte Ebene</a:t>
            </a:r>
            <a:endParaRPr b="0" lang="de-DE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de-DE" sz="1800" strike="noStrike" u="none">
                <a:solidFill>
                  <a:schemeClr val="dk1"/>
                </a:solidFill>
                <a:uFillTx/>
                <a:latin typeface="Calibri"/>
              </a:rPr>
              <a:t>Vierte Ebene</a:t>
            </a:r>
            <a:endParaRPr b="0" lang="de-DE" sz="1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de-DE" sz="1800" strike="noStrike" u="none">
                <a:solidFill>
                  <a:schemeClr val="dk1"/>
                </a:solidFill>
                <a:uFillTx/>
                <a:latin typeface="Calibri"/>
              </a:rPr>
              <a:t>Fünfte Ebene</a:t>
            </a:r>
            <a:endParaRPr b="0" lang="de-DE" sz="1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51" name="PlaceHolder 6"/>
          <p:cNvSpPr>
            <a:spLocks noGrp="1"/>
          </p:cNvSpPr>
          <p:nvPr>
            <p:ph type="dt" idx="19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de-DE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de-DE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 </a:t>
            </a:r>
            <a:endParaRPr b="0" lang="de-DE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52" name="PlaceHolder 7"/>
          <p:cNvSpPr>
            <a:spLocks noGrp="1"/>
          </p:cNvSpPr>
          <p:nvPr>
            <p:ph type="ftr" idx="20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de-DE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de-DE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de-DE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53" name="PlaceHolder 8"/>
          <p:cNvSpPr>
            <a:spLocks noGrp="1"/>
          </p:cNvSpPr>
          <p:nvPr>
            <p:ph type="sldNum" idx="21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de-DE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5E4F9B5A-242F-40EE-B3C1-C45ACD4F7DD1}" type="slidenum">
              <a:rPr b="0" lang="de-DE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1</a:t>
            </a:fld>
            <a:endParaRPr b="0" lang="de-DE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2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de-DE" sz="4400" strike="noStrike" u="none">
                <a:solidFill>
                  <a:schemeClr val="dk1"/>
                </a:solidFill>
                <a:uFillTx/>
                <a:latin typeface="Calibri Light"/>
              </a:rPr>
              <a:t>Titelmasterformat durch Klicken bearbeiten</a:t>
            </a:r>
            <a:endParaRPr b="0" lang="de-DE" sz="4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dt" idx="22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de-DE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de-DE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 </a:t>
            </a:r>
            <a:endParaRPr b="0" lang="de-DE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ftr" idx="23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de-DE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de-DE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de-DE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57" name="PlaceHolder 4"/>
          <p:cNvSpPr>
            <a:spLocks noGrp="1"/>
          </p:cNvSpPr>
          <p:nvPr>
            <p:ph type="sldNum" idx="24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de-DE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B950349C-618F-479F-9BB5-E016F4F6F2C2}" type="slidenum">
              <a:rPr b="0" lang="de-DE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1</a:t>
            </a:fld>
            <a:endParaRPr b="0" lang="de-DE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2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dt" idx="25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de-DE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de-DE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 </a:t>
            </a:r>
            <a:endParaRPr b="0" lang="de-DE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ftr" idx="26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de-DE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de-DE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de-DE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sldNum" idx="27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de-DE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EDBF9EAD-A9E1-4071-94A3-3B0A2FC929F0}" type="slidenum">
              <a:rPr b="0" lang="de-DE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1</a:t>
            </a:fld>
            <a:endParaRPr b="0" lang="de-DE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7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7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7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7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7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png"/><Relationship Id="rId3" Type="http://schemas.openxmlformats.org/officeDocument/2006/relationships/slideLayout" Target="../slideLayouts/slideLayout7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7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7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7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slideLayout" Target="../slideLayouts/slideLayout7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7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algn="ctr" defTabSz="914400">
              <a:lnSpc>
                <a:spcPct val="90000"/>
              </a:lnSpc>
              <a:buNone/>
            </a:pPr>
            <a:r>
              <a:rPr b="0" lang="de-DE" sz="6000" strike="noStrike" u="none">
                <a:solidFill>
                  <a:schemeClr val="dk1"/>
                </a:solidFill>
                <a:uFillTx/>
                <a:latin typeface="Calibri Light"/>
              </a:rPr>
              <a:t>Einschränkung von Telemetrie</a:t>
            </a:r>
            <a:endParaRPr b="0" lang="de-DE" sz="60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subTitle"/>
          </p:nvPr>
        </p:nvSpPr>
        <p:spPr>
          <a:xfrm>
            <a:off x="1523880" y="3602160"/>
            <a:ext cx="9143640" cy="1655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algn="ctr">
              <a:buNone/>
            </a:pPr>
            <a:endParaRPr b="0" lang="de-DE" sz="2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853560" y="35892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90000"/>
              </a:lnSpc>
              <a:buNone/>
            </a:pPr>
            <a:r>
              <a:rPr b="0" lang="de-DE" sz="4400" strike="noStrike" u="none">
                <a:solidFill>
                  <a:schemeClr val="dk1"/>
                </a:solidFill>
                <a:uFillTx/>
                <a:latin typeface="Calibri Light"/>
              </a:rPr>
              <a:t>Konfiguration in Windows-Netzwerken</a:t>
            </a:r>
            <a:br>
              <a:rPr sz="4400"/>
            </a:br>
            <a:r>
              <a:rPr b="0" lang="de-DE" sz="4400" strike="noStrike" u="none">
                <a:solidFill>
                  <a:schemeClr val="dk1"/>
                </a:solidFill>
                <a:uFillTx/>
                <a:latin typeface="Calibri Light"/>
              </a:rPr>
              <a:t>mit Hilfe von Gruppenrichtlinien</a:t>
            </a:r>
            <a:endParaRPr b="0" lang="de-DE" sz="4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de-DE" sz="2800" strike="noStrike" u="none">
                <a:solidFill>
                  <a:schemeClr val="dk1"/>
                </a:solidFill>
                <a:uFillTx/>
                <a:latin typeface="Calibri"/>
              </a:rPr>
              <a:t>Richtlinien-Ergebnisse (Verhalten) überprüfen!</a:t>
            </a:r>
            <a:endParaRPr b="0" lang="de-DE" sz="2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de-DE" sz="2800" strike="noStrike" u="none">
                <a:solidFill>
                  <a:schemeClr val="dk1"/>
                </a:solidFill>
                <a:uFillTx/>
                <a:latin typeface="Calibri"/>
              </a:rPr>
              <a:t>RSOP (grafisch), gpresult (Konsole)</a:t>
            </a:r>
            <a:endParaRPr b="0" lang="de-DE" sz="2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de-DE" sz="2800" strike="noStrike" u="none">
                <a:solidFill>
                  <a:schemeClr val="dk1"/>
                </a:solidFill>
                <a:uFillTx/>
                <a:latin typeface="Calibri"/>
              </a:rPr>
              <a:t>Policy-Analyzer </a:t>
            </a:r>
            <a:r>
              <a:rPr b="0" lang="de-DE" sz="2800" strike="noStrike" u="none">
                <a:solidFill>
                  <a:schemeClr val="dk1"/>
                </a:solidFill>
                <a:uFillTx/>
                <a:latin typeface="Wingdings"/>
              </a:rPr>
              <a:t></a:t>
            </a:r>
            <a:r>
              <a:rPr b="0" lang="de-DE" sz="2800" strike="noStrike" u="none">
                <a:solidFill>
                  <a:schemeClr val="dk1"/>
                </a:solidFill>
                <a:uFillTx/>
                <a:latin typeface="Calibri"/>
              </a:rPr>
              <a:t> Richtlinien vergleichen</a:t>
            </a:r>
            <a:endParaRPr b="0" lang="de-DE" sz="2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br>
              <a:rPr sz="2800"/>
            </a:br>
            <a:br>
              <a:rPr sz="2800"/>
            </a:br>
            <a:br>
              <a:rPr sz="2800"/>
            </a:br>
            <a:endParaRPr b="0" lang="de-DE" sz="2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853560" y="35892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90000"/>
              </a:lnSpc>
              <a:buNone/>
            </a:pPr>
            <a:r>
              <a:rPr b="0" lang="de-DE" sz="4400" strike="noStrike" u="none">
                <a:solidFill>
                  <a:schemeClr val="dk1"/>
                </a:solidFill>
                <a:uFillTx/>
                <a:latin typeface="Calibri Light"/>
              </a:rPr>
              <a:t>Konfiguration in Windows-Netzwerken</a:t>
            </a:r>
            <a:br>
              <a:rPr sz="4400"/>
            </a:br>
            <a:r>
              <a:rPr b="0" lang="de-DE" sz="4400" strike="noStrike" u="none">
                <a:solidFill>
                  <a:schemeClr val="dk1"/>
                </a:solidFill>
                <a:uFillTx/>
                <a:latin typeface="Calibri Light"/>
              </a:rPr>
              <a:t>mit Hilfe von Gruppenrichtlinien</a:t>
            </a:r>
            <a:endParaRPr b="0" lang="de-DE" sz="4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pic>
        <p:nvPicPr>
          <p:cNvPr id="109" name="Grafik 2" descr=""/>
          <p:cNvPicPr/>
          <p:nvPr/>
        </p:nvPicPr>
        <p:blipFill>
          <a:blip r:embed="rId1"/>
          <a:stretch/>
        </p:blipFill>
        <p:spPr>
          <a:xfrm>
            <a:off x="1252800" y="2286000"/>
            <a:ext cx="9716400" cy="346896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90000"/>
              </a:lnSpc>
              <a:buNone/>
            </a:pPr>
            <a:r>
              <a:rPr b="0" lang="de-DE" sz="4400" strike="noStrike" u="none">
                <a:solidFill>
                  <a:schemeClr val="dk1"/>
                </a:solidFill>
                <a:uFillTx/>
                <a:latin typeface="Calibri Light"/>
              </a:rPr>
              <a:t>Genug verwirrt?</a:t>
            </a:r>
            <a:endParaRPr b="0" lang="de-DE" sz="4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pic>
        <p:nvPicPr>
          <p:cNvPr id="111" name="Picture 2" descr="Fragen, Schrift, Wer, Was, Wie, Warum"/>
          <p:cNvPicPr/>
          <p:nvPr/>
        </p:nvPicPr>
        <p:blipFill>
          <a:blip r:embed="rId1"/>
          <a:stretch/>
        </p:blipFill>
        <p:spPr>
          <a:xfrm>
            <a:off x="1417320" y="2213280"/>
            <a:ext cx="9153000" cy="323820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90000"/>
              </a:lnSpc>
              <a:buNone/>
            </a:pPr>
            <a:r>
              <a:rPr b="0" lang="de-DE" sz="4400" strike="noStrike" u="none">
                <a:solidFill>
                  <a:schemeClr val="dk1"/>
                </a:solidFill>
                <a:uFillTx/>
                <a:latin typeface="Calibri Light"/>
              </a:rPr>
              <a:t>Untersuchung / Monitoring</a:t>
            </a:r>
            <a:endParaRPr b="0" lang="de-DE" sz="4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de-DE" sz="2800" strike="noStrike" u="none">
                <a:solidFill>
                  <a:schemeClr val="dk1"/>
                </a:solidFill>
                <a:uFillTx/>
                <a:latin typeface="Calibri"/>
              </a:rPr>
              <a:t>eigenen PC als Untersuchungsobjekt</a:t>
            </a:r>
            <a:endParaRPr b="0" lang="de-DE" sz="2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de-DE" sz="2800" strike="noStrike" u="none">
                <a:solidFill>
                  <a:schemeClr val="dk1"/>
                </a:solidFill>
                <a:uFillTx/>
                <a:latin typeface="Calibri"/>
              </a:rPr>
              <a:t>Einträge in Firewall mit Hilfe von Graylog ausgewertet / beobachtet</a:t>
            </a:r>
            <a:endParaRPr b="0" lang="de-DE" sz="2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de-DE" sz="2800" strike="noStrike" u="none">
                <a:solidFill>
                  <a:schemeClr val="dk1"/>
                </a:solidFill>
                <a:uFillTx/>
                <a:latin typeface="Calibri"/>
              </a:rPr>
              <a:t>Dummy-Proxy eingerichtet und als System-Proxy gesetzt</a:t>
            </a:r>
            <a:endParaRPr b="0" lang="de-DE" sz="2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br>
              <a:rPr sz="2800"/>
            </a:br>
            <a:br>
              <a:rPr sz="2800"/>
            </a:br>
            <a:br>
              <a:rPr sz="2800"/>
            </a:br>
            <a:endParaRPr b="0" lang="de-DE" sz="2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90000"/>
              </a:lnSpc>
              <a:buNone/>
            </a:pPr>
            <a:r>
              <a:rPr b="0" lang="de-DE" sz="4400" strike="noStrike" u="none">
                <a:solidFill>
                  <a:schemeClr val="dk1"/>
                </a:solidFill>
                <a:uFillTx/>
                <a:latin typeface="Calibri Light"/>
              </a:rPr>
              <a:t>Einstellungen</a:t>
            </a:r>
            <a:endParaRPr b="0" lang="de-DE" sz="4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de-DE" sz="2400" strike="noStrike" u="none">
                <a:solidFill>
                  <a:schemeClr val="dk1"/>
                </a:solidFill>
                <a:uFillTx/>
                <a:latin typeface="Calibri"/>
              </a:rPr>
              <a:t>Einstellungen per GPO vorgenommen</a:t>
            </a:r>
            <a:endParaRPr b="0" lang="de-DE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de-DE" sz="2400" strike="noStrike" u="none">
                <a:solidFill>
                  <a:schemeClr val="dk1"/>
                </a:solidFill>
                <a:uFillTx/>
                <a:latin typeface="Calibri"/>
              </a:rPr>
              <a:t>Dienste deaktiviert</a:t>
            </a:r>
            <a:endParaRPr b="0" lang="de-DE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de-DE" sz="2400" strike="noStrike" u="none">
                <a:solidFill>
                  <a:schemeClr val="dk1"/>
                </a:solidFill>
                <a:uFillTx/>
                <a:latin typeface="Calibri"/>
              </a:rPr>
              <a:t>nach offiziellen Dokumenten von Microsoft:</a:t>
            </a:r>
            <a:br>
              <a:rPr sz="2400"/>
            </a:br>
            <a:br>
              <a:rPr sz="2400"/>
            </a:br>
            <a:r>
              <a:rPr b="0" lang="de-DE" sz="2400" strike="noStrike" u="none">
                <a:solidFill>
                  <a:schemeClr val="dk1"/>
                </a:solidFill>
                <a:uFillTx/>
                <a:latin typeface="Calibri"/>
              </a:rPr>
              <a:t>https://docs.microsoft.com/en-us/windows/privacy/configure-windows-diagnostic-data-in-your-organization</a:t>
            </a:r>
            <a:br>
              <a:rPr sz="2400"/>
            </a:br>
            <a:br>
              <a:rPr sz="2400"/>
            </a:br>
            <a:r>
              <a:rPr b="0" lang="de-DE" sz="2400" strike="noStrike" u="none">
                <a:solidFill>
                  <a:schemeClr val="dk1"/>
                </a:solidFill>
                <a:uFillTx/>
                <a:latin typeface="Calibri"/>
              </a:rPr>
              <a:t>https://github.com/MicrosoftDocs/windowsserverdocs/blob/master/WindowsServerDocs/security/windows-services/security-guidelines-for-disabling-system-services-in-windows-server.md</a:t>
            </a:r>
            <a:br>
              <a:rPr sz="2400"/>
            </a:br>
            <a:r>
              <a:rPr b="0" lang="de-DE" sz="2400" strike="noStrike" u="none">
                <a:solidFill>
                  <a:schemeClr val="dk1"/>
                </a:solidFill>
                <a:uFillTx/>
                <a:latin typeface="Calibri"/>
              </a:rPr>
              <a:t> </a:t>
            </a:r>
            <a:endParaRPr b="0" lang="de-DE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</a:pPr>
            <a:endParaRPr b="0" lang="de-DE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br>
              <a:rPr sz="2400"/>
            </a:br>
            <a:br>
              <a:rPr sz="2400"/>
            </a:br>
            <a:br>
              <a:rPr sz="2400"/>
            </a:br>
            <a:endParaRPr b="0" lang="de-DE" sz="2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90000"/>
              </a:lnSpc>
              <a:buNone/>
            </a:pPr>
            <a:r>
              <a:rPr b="0" lang="de-DE" sz="4400" strike="noStrike" u="none">
                <a:solidFill>
                  <a:schemeClr val="dk1"/>
                </a:solidFill>
                <a:uFillTx/>
                <a:latin typeface="Calibri Light"/>
              </a:rPr>
              <a:t>Einstellungen</a:t>
            </a:r>
            <a:endParaRPr b="0" lang="de-DE" sz="4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de-DE" sz="2400" strike="noStrike" u="none">
                <a:solidFill>
                  <a:schemeClr val="dk1"/>
                </a:solidFill>
                <a:uFillTx/>
                <a:latin typeface="Calibri"/>
              </a:rPr>
              <a:t>Einstellungen per GPO vorgenommen</a:t>
            </a:r>
            <a:endParaRPr b="0" lang="de-DE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de-DE" sz="2400" strike="noStrike" u="none">
                <a:solidFill>
                  <a:schemeClr val="dk1"/>
                </a:solidFill>
                <a:uFillTx/>
                <a:latin typeface="Calibri"/>
              </a:rPr>
              <a:t>2 GPO: Telemetrie global und je 1 für Computer für PC und Server</a:t>
            </a:r>
            <a:endParaRPr b="0" lang="de-DE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de-DE" sz="2400" strike="noStrike" u="none">
                <a:solidFill>
                  <a:schemeClr val="dk1"/>
                </a:solidFill>
                <a:uFillTx/>
                <a:latin typeface="Calibri"/>
              </a:rPr>
              <a:t>Windows und Office</a:t>
            </a:r>
            <a:endParaRPr b="0" lang="de-DE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de-DE" sz="2400" strike="noStrike" u="none">
                <a:solidFill>
                  <a:schemeClr val="dk1"/>
                </a:solidFill>
                <a:uFillTx/>
                <a:latin typeface="Calibri"/>
              </a:rPr>
              <a:t>Dienste deaktiviert</a:t>
            </a:r>
            <a:endParaRPr b="0" lang="de-DE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de-DE" sz="2400" strike="noStrike" u="none">
                <a:solidFill>
                  <a:schemeClr val="dk1"/>
                </a:solidFill>
                <a:uFillTx/>
                <a:latin typeface="Calibri"/>
              </a:rPr>
              <a:t>zusätzliche Recherchen nach eigener Erfahrung / Bewertung</a:t>
            </a:r>
            <a:br>
              <a:rPr sz="2400"/>
            </a:br>
            <a:r>
              <a:rPr b="0" lang="de-DE" sz="2400" strike="noStrike" u="none">
                <a:solidFill>
                  <a:schemeClr val="dk1"/>
                </a:solidFill>
                <a:uFillTx/>
                <a:latin typeface="Calibri"/>
              </a:rPr>
              <a:t> </a:t>
            </a:r>
            <a:endParaRPr b="0" lang="de-DE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</a:pPr>
            <a:endParaRPr b="0" lang="de-DE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br>
              <a:rPr sz="2400"/>
            </a:br>
            <a:br>
              <a:rPr sz="2400"/>
            </a:br>
            <a:br>
              <a:rPr sz="2400"/>
            </a:br>
            <a:endParaRPr b="0" lang="de-DE" sz="2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90000"/>
              </a:lnSpc>
              <a:buNone/>
            </a:pPr>
            <a:r>
              <a:rPr b="0" lang="de-DE" sz="4400" strike="noStrike" u="none">
                <a:solidFill>
                  <a:schemeClr val="dk1"/>
                </a:solidFill>
                <a:uFillTx/>
                <a:latin typeface="Calibri Light"/>
              </a:rPr>
              <a:t>Windows hui - Webex pfui</a:t>
            </a:r>
            <a:endParaRPr b="0" lang="de-DE" sz="4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de-DE" sz="2400" strike="noStrike" u="none">
                <a:solidFill>
                  <a:schemeClr val="dk1"/>
                </a:solidFill>
                <a:uFillTx/>
                <a:latin typeface="Calibri"/>
              </a:rPr>
              <a:t>immer noch hohe Anfragen in bestimmten Intervallen</a:t>
            </a:r>
            <a:endParaRPr b="0" lang="de-DE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de-DE" sz="2400" strike="noStrike" u="none">
                <a:solidFill>
                  <a:schemeClr val="dk1"/>
                </a:solidFill>
                <a:uFillTx/>
                <a:latin typeface="Calibri"/>
              </a:rPr>
              <a:t>Nutzung Prozessmonitor </a:t>
            </a:r>
            <a:r>
              <a:rPr b="0" lang="de-DE" sz="2400" strike="noStrike" u="none">
                <a:solidFill>
                  <a:schemeClr val="dk1"/>
                </a:solidFill>
                <a:uFillTx/>
                <a:latin typeface="Wingdings"/>
              </a:rPr>
              <a:t></a:t>
            </a:r>
            <a:r>
              <a:rPr b="0" lang="de-DE" sz="2400" strike="noStrike" u="none">
                <a:solidFill>
                  <a:schemeClr val="dk1"/>
                </a:solidFill>
                <a:uFillTx/>
                <a:latin typeface="Calibri"/>
              </a:rPr>
              <a:t> ptMeetings.exe</a:t>
            </a:r>
            <a:endParaRPr b="0" lang="de-DE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de-DE" sz="2400" strike="noStrike" u="none">
                <a:solidFill>
                  <a:schemeClr val="dk1"/>
                </a:solidFill>
                <a:uFillTx/>
                <a:latin typeface="Calibri"/>
              </a:rPr>
              <a:t>Dokumentation Webex:</a:t>
            </a:r>
            <a:br>
              <a:rPr sz="2400"/>
            </a:br>
            <a:br>
              <a:rPr sz="2400"/>
            </a:br>
            <a:r>
              <a:rPr b="0" lang="de-DE" sz="2400" strike="noStrike" u="none">
                <a:solidFill>
                  <a:schemeClr val="dk1"/>
                </a:solidFill>
                <a:uFillTx/>
                <a:latin typeface="Calibri"/>
              </a:rPr>
              <a:t>https://help.webex.com/de-de/WBX000028782/Network-Requirements-for-Webex-Services</a:t>
            </a:r>
            <a:br>
              <a:rPr sz="2400"/>
            </a:br>
            <a:r>
              <a:rPr b="0" lang="de-DE" sz="2400" strike="noStrike" u="none">
                <a:solidFill>
                  <a:schemeClr val="dk1"/>
                </a:solidFill>
                <a:uFillTx/>
                <a:latin typeface="Calibri"/>
              </a:rPr>
              <a:t> </a:t>
            </a:r>
            <a:endParaRPr b="0" lang="de-DE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de-DE" sz="2400" strike="noStrike" u="none">
                <a:solidFill>
                  <a:schemeClr val="dk1"/>
                </a:solidFill>
                <a:uFillTx/>
                <a:latin typeface="Calibri"/>
              </a:rPr>
              <a:t>IP-Adressen gehören zu Webex </a:t>
            </a:r>
            <a:r>
              <a:rPr b="0" lang="de-DE" sz="2400" strike="noStrike" u="none">
                <a:solidFill>
                  <a:schemeClr val="dk1"/>
                </a:solidFill>
                <a:uFillTx/>
                <a:latin typeface="Wingdings"/>
              </a:rPr>
              <a:t></a:t>
            </a:r>
            <a:r>
              <a:rPr b="0" lang="de-DE" sz="2400" strike="noStrike" u="none">
                <a:solidFill>
                  <a:schemeClr val="dk1"/>
                </a:solidFill>
                <a:uFillTx/>
                <a:latin typeface="Calibri"/>
              </a:rPr>
              <a:t> großer Pool (AWS, MS, …) für lokationsabhängige Zugriffe</a:t>
            </a:r>
            <a:br>
              <a:rPr sz="2400"/>
            </a:br>
            <a:r>
              <a:rPr b="0" lang="de-DE" sz="2400" strike="noStrike" u="none">
                <a:solidFill>
                  <a:schemeClr val="dk1"/>
                </a:solidFill>
                <a:uFillTx/>
                <a:latin typeface="Calibri"/>
              </a:rPr>
              <a:t> </a:t>
            </a:r>
            <a:endParaRPr b="0" lang="de-DE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</a:pPr>
            <a:endParaRPr b="0" lang="de-DE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br>
              <a:rPr sz="2400"/>
            </a:br>
            <a:br>
              <a:rPr sz="2400"/>
            </a:br>
            <a:br>
              <a:rPr sz="2400"/>
            </a:br>
            <a:endParaRPr b="0" lang="de-DE" sz="2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90000"/>
              </a:lnSpc>
              <a:buNone/>
            </a:pPr>
            <a:r>
              <a:rPr b="0" lang="de-DE" sz="4400" strike="noStrike" u="none">
                <a:solidFill>
                  <a:schemeClr val="dk1"/>
                </a:solidFill>
                <a:uFillTx/>
                <a:latin typeface="Calibri Light"/>
              </a:rPr>
              <a:t>Windows hui - Webex pfui</a:t>
            </a:r>
            <a:endParaRPr b="0" lang="de-DE" sz="4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de-DE" sz="2800" strike="noStrike" u="none">
                <a:solidFill>
                  <a:schemeClr val="dk1"/>
                </a:solidFill>
                <a:uFillTx/>
                <a:latin typeface="Calibri"/>
              </a:rPr>
              <a:t>Meeting-URL beginnen mit https://&lt;domain&gt;.</a:t>
            </a:r>
            <a:r>
              <a:rPr b="1" lang="de-DE" sz="2800" strike="noStrike" u="none">
                <a:solidFill>
                  <a:schemeClr val="dk1"/>
                </a:solidFill>
                <a:uFillTx/>
                <a:latin typeface="Calibri"/>
              </a:rPr>
              <a:t>webex.com</a:t>
            </a:r>
            <a:endParaRPr b="0" lang="de-DE" sz="2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</a:pPr>
            <a:endParaRPr b="0" lang="de-DE" sz="2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</a:pPr>
            <a:endParaRPr b="0" lang="de-DE" sz="2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pic>
        <p:nvPicPr>
          <p:cNvPr id="122" name="Grafik 5" descr=""/>
          <p:cNvPicPr/>
          <p:nvPr/>
        </p:nvPicPr>
        <p:blipFill>
          <a:blip r:embed="rId1"/>
          <a:stretch/>
        </p:blipFill>
        <p:spPr>
          <a:xfrm>
            <a:off x="3038400" y="2749320"/>
            <a:ext cx="3782160" cy="354636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90000"/>
              </a:lnSpc>
              <a:buNone/>
            </a:pPr>
            <a:r>
              <a:rPr b="0" lang="de-DE" sz="4400" strike="noStrike" u="none">
                <a:solidFill>
                  <a:schemeClr val="dk1"/>
                </a:solidFill>
                <a:uFillTx/>
                <a:latin typeface="Calibri Light"/>
              </a:rPr>
              <a:t>Windows hui - Webex pfui</a:t>
            </a:r>
            <a:endParaRPr b="0" lang="de-DE" sz="4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de-DE" sz="2800" strike="noStrike" u="none">
                <a:solidFill>
                  <a:schemeClr val="dk1"/>
                </a:solidFill>
                <a:uFillTx/>
                <a:latin typeface="Calibri"/>
              </a:rPr>
              <a:t>Kommunikation mit verschiedenen CDN (Cloud-Diensten)</a:t>
            </a:r>
            <a:endParaRPr b="0" lang="de-DE" sz="2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de-DE" sz="2800" strike="noStrike" u="none">
                <a:solidFill>
                  <a:schemeClr val="dk1"/>
                </a:solidFill>
                <a:uFillTx/>
                <a:latin typeface="Calibri"/>
              </a:rPr>
              <a:t>Anfragen nach Lokation, Last, … ?</a:t>
            </a:r>
            <a:endParaRPr b="0" lang="de-DE" sz="2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de-DE" sz="2800" strike="noStrike" u="none">
                <a:solidFill>
                  <a:schemeClr val="dk1"/>
                </a:solidFill>
                <a:uFillTx/>
                <a:latin typeface="Calibri"/>
              </a:rPr>
              <a:t>https://help.webex.com/en-US/article/WBX000028782/Network-Requirements-for-Webex-Services#id_135400</a:t>
            </a:r>
            <a:endParaRPr b="0" lang="de-DE" sz="2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</a:pPr>
            <a:endParaRPr b="0" lang="de-DE" sz="2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</a:pPr>
            <a:endParaRPr b="0" lang="de-DE" sz="2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</a:pPr>
            <a:endParaRPr b="0" lang="de-DE" sz="2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90000"/>
              </a:lnSpc>
              <a:buNone/>
            </a:pPr>
            <a:r>
              <a:rPr b="0" lang="de-DE" sz="4400" strike="noStrike" u="none">
                <a:solidFill>
                  <a:schemeClr val="dk1"/>
                </a:solidFill>
                <a:uFillTx/>
                <a:latin typeface="Calibri Light"/>
              </a:rPr>
              <a:t>Windows hui - Webex pfui</a:t>
            </a:r>
            <a:endParaRPr b="0" lang="de-DE" sz="4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de-DE" sz="2400" strike="noStrike" u="none">
                <a:solidFill>
                  <a:schemeClr val="dk1"/>
                </a:solidFill>
                <a:uFillTx/>
                <a:latin typeface="Calibri"/>
              </a:rPr>
              <a:t>keine direkte Proxy-Konfiguration möglich, nutzt Proxy-Einstellungen vom System (Nutzer)</a:t>
            </a:r>
            <a:endParaRPr b="0" lang="de-DE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de-DE" sz="2400" strike="noStrike" u="none">
                <a:solidFill>
                  <a:schemeClr val="dk1"/>
                </a:solidFill>
                <a:uFillTx/>
                <a:latin typeface="Calibri"/>
              </a:rPr>
              <a:t>Zugriff werden von zentraler FW geblockt, Webex funktioniert trotzdem </a:t>
            </a:r>
            <a:r>
              <a:rPr b="0" lang="de-DE" sz="2400" strike="noStrike" u="none">
                <a:solidFill>
                  <a:schemeClr val="dk1"/>
                </a:solidFill>
                <a:uFillTx/>
                <a:latin typeface="Wingdings"/>
              </a:rPr>
              <a:t></a:t>
            </a:r>
            <a:r>
              <a:rPr b="0" lang="de-DE" sz="2400" strike="noStrike" u="none">
                <a:solidFill>
                  <a:schemeClr val="dk1"/>
                </a:solidFill>
                <a:uFillTx/>
                <a:latin typeface="Calibri"/>
              </a:rPr>
              <a:t> Zugriff direkt über GW „sinnfrei“</a:t>
            </a:r>
            <a:endParaRPr b="0" lang="de-DE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de-DE" sz="2400" strike="noStrike" u="none">
                <a:solidFill>
                  <a:schemeClr val="dk1"/>
                </a:solidFill>
                <a:uFillTx/>
                <a:latin typeface="Calibri"/>
              </a:rPr>
              <a:t>Lösung: lokale FW-Regeln „Block“ per GPO</a:t>
            </a:r>
            <a:br>
              <a:rPr sz="2400"/>
            </a:br>
            <a:br>
              <a:rPr sz="2400"/>
            </a:br>
            <a:br>
              <a:rPr sz="2400"/>
            </a:br>
            <a:br>
              <a:rPr sz="2400"/>
            </a:br>
            <a:r>
              <a:rPr b="0" lang="de-DE" sz="2400" strike="noStrike" u="none">
                <a:solidFill>
                  <a:schemeClr val="dk1"/>
                </a:solidFill>
                <a:uFillTx/>
                <a:latin typeface="Calibri"/>
              </a:rPr>
              <a:t> </a:t>
            </a:r>
            <a:endParaRPr b="0" lang="de-DE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</a:pPr>
            <a:endParaRPr b="0" lang="de-DE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br>
              <a:rPr sz="2400"/>
            </a:br>
            <a:br>
              <a:rPr sz="2400"/>
            </a:br>
            <a:br>
              <a:rPr sz="2400"/>
            </a:br>
            <a:endParaRPr b="0" lang="de-DE" sz="2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pic>
        <p:nvPicPr>
          <p:cNvPr id="127" name="Grafik 2" descr=""/>
          <p:cNvPicPr/>
          <p:nvPr/>
        </p:nvPicPr>
        <p:blipFill>
          <a:blip r:embed="rId1"/>
          <a:stretch/>
        </p:blipFill>
        <p:spPr>
          <a:xfrm>
            <a:off x="914400" y="4494240"/>
            <a:ext cx="10142640" cy="90720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90000"/>
              </a:lnSpc>
              <a:buNone/>
            </a:pPr>
            <a:r>
              <a:rPr b="0" lang="de-DE" sz="4400" strike="noStrike" u="none">
                <a:solidFill>
                  <a:schemeClr val="dk1"/>
                </a:solidFill>
                <a:uFillTx/>
                <a:latin typeface="Calibri Light"/>
              </a:rPr>
              <a:t>Telemetrie und Tracking</a:t>
            </a:r>
            <a:endParaRPr b="0" lang="de-DE" sz="4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1" lang="de-DE" sz="2800" strike="noStrike" u="none">
                <a:solidFill>
                  <a:schemeClr val="dk1"/>
                </a:solidFill>
                <a:uFillTx/>
                <a:latin typeface="Calibri"/>
              </a:rPr>
              <a:t>Telemetrie:</a:t>
            </a:r>
            <a:br>
              <a:rPr sz="2800"/>
            </a:br>
            <a:r>
              <a:rPr b="0" lang="de-DE" sz="2800" strike="noStrike" u="none">
                <a:solidFill>
                  <a:schemeClr val="dk1"/>
                </a:solidFill>
                <a:uFillTx/>
                <a:latin typeface="Calibri"/>
              </a:rPr>
              <a:t>Übermittlung von (Mess-)daten zur Bestimmung von Zuständen (Eigenschaften) </a:t>
            </a:r>
            <a:r>
              <a:rPr b="0" lang="de-DE" sz="2800" strike="noStrike" u="none">
                <a:solidFill>
                  <a:schemeClr val="dk1"/>
                </a:solidFill>
                <a:uFillTx/>
                <a:latin typeface="Wingdings"/>
              </a:rPr>
              <a:t></a:t>
            </a:r>
            <a:r>
              <a:rPr b="0" lang="de-DE" sz="2800" strike="noStrike" u="none">
                <a:solidFill>
                  <a:schemeClr val="dk1"/>
                </a:solidFill>
                <a:uFillTx/>
                <a:latin typeface="Calibri"/>
              </a:rPr>
              <a:t> Fernmessung</a:t>
            </a:r>
            <a:endParaRPr b="0" lang="de-DE" sz="2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1" lang="de-DE" sz="2800" strike="noStrike" u="none">
                <a:solidFill>
                  <a:schemeClr val="dk1"/>
                </a:solidFill>
                <a:uFillTx/>
                <a:latin typeface="Calibri"/>
              </a:rPr>
              <a:t>Tracking:</a:t>
            </a:r>
            <a:br>
              <a:rPr sz="2800"/>
            </a:br>
            <a:r>
              <a:rPr b="0" lang="de-DE" sz="2800" strike="noStrike" u="none">
                <a:solidFill>
                  <a:schemeClr val="dk1"/>
                </a:solidFill>
                <a:uFillTx/>
                <a:latin typeface="Calibri"/>
              </a:rPr>
              <a:t>Verfolgung / Aufzeichnung von Aktionen zur Auswertung und Vorhersage</a:t>
            </a:r>
            <a:endParaRPr b="0" lang="de-DE" sz="2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de-DE" sz="2800" strike="noStrike" u="none">
                <a:solidFill>
                  <a:schemeClr val="dk1"/>
                </a:solidFill>
                <a:uFillTx/>
                <a:latin typeface="Calibri"/>
              </a:rPr>
              <a:t>mit und ohne Zustimmung / Wissen des Nutzers („nach Hause telefonieren“)</a:t>
            </a:r>
            <a:endParaRPr b="0" lang="de-DE" sz="2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90000"/>
              </a:lnSpc>
              <a:buNone/>
            </a:pPr>
            <a:r>
              <a:rPr b="0" lang="de-DE" sz="4400" strike="noStrike" u="none">
                <a:solidFill>
                  <a:schemeClr val="dk1"/>
                </a:solidFill>
                <a:uFillTx/>
                <a:latin typeface="Calibri Light"/>
              </a:rPr>
              <a:t>Erfolg messbar</a:t>
            </a:r>
            <a:endParaRPr b="0" lang="de-DE" sz="4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de-DE" sz="2800" strike="noStrike" u="none">
                <a:solidFill>
                  <a:schemeClr val="dk1"/>
                </a:solidFill>
                <a:uFillTx/>
                <a:latin typeface="Calibri"/>
              </a:rPr>
              <a:t>Abfluss im Nutzerkontext (über Proxy) nicht ermittelt, Filterung durch Dienstleister?</a:t>
            </a:r>
            <a:endParaRPr b="0" lang="de-DE" sz="2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de-DE" sz="2800" strike="noStrike" u="none">
                <a:solidFill>
                  <a:schemeClr val="dk1"/>
                </a:solidFill>
                <a:uFillTx/>
                <a:latin typeface="Calibri"/>
              </a:rPr>
              <a:t>keine Einträge in FW-Log</a:t>
            </a:r>
            <a:endParaRPr b="0" lang="de-DE" sz="2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</a:pPr>
            <a:endParaRPr b="0" lang="de-DE" sz="2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de-DE" sz="2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br>
              <a:rPr sz="2800"/>
            </a:br>
            <a:br>
              <a:rPr sz="2800"/>
            </a:br>
            <a:br>
              <a:rPr sz="2800"/>
            </a:br>
            <a:endParaRPr b="0" lang="de-DE" sz="2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pic>
        <p:nvPicPr>
          <p:cNvPr id="130" name="Grafik 3" descr=""/>
          <p:cNvPicPr/>
          <p:nvPr/>
        </p:nvPicPr>
        <p:blipFill>
          <a:blip r:embed="rId1"/>
          <a:stretch/>
        </p:blipFill>
        <p:spPr>
          <a:xfrm>
            <a:off x="838080" y="3864960"/>
            <a:ext cx="10498320" cy="209520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90000"/>
              </a:lnSpc>
              <a:buNone/>
            </a:pPr>
            <a:r>
              <a:rPr b="0" lang="de-DE" sz="4400" strike="noStrike" u="none">
                <a:solidFill>
                  <a:schemeClr val="dk1"/>
                </a:solidFill>
                <a:uFillTx/>
                <a:latin typeface="Calibri Light"/>
              </a:rPr>
              <a:t>Erfolg messbar</a:t>
            </a:r>
            <a:endParaRPr b="0" lang="de-DE" sz="4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de-DE" sz="2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de-DE" sz="2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br>
              <a:rPr sz="2800"/>
            </a:br>
            <a:br>
              <a:rPr sz="2800"/>
            </a:br>
            <a:br>
              <a:rPr sz="2800"/>
            </a:br>
            <a:endParaRPr b="0" lang="de-DE" sz="2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pic>
        <p:nvPicPr>
          <p:cNvPr id="133" name="Grafik 3" descr=""/>
          <p:cNvPicPr/>
          <p:nvPr/>
        </p:nvPicPr>
        <p:blipFill>
          <a:blip r:embed="rId1"/>
          <a:stretch/>
        </p:blipFill>
        <p:spPr>
          <a:xfrm>
            <a:off x="919080" y="3925800"/>
            <a:ext cx="10353600" cy="16891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34" name="Grafik 5" descr=""/>
          <p:cNvPicPr/>
          <p:nvPr/>
        </p:nvPicPr>
        <p:blipFill>
          <a:blip r:embed="rId2"/>
          <a:stretch/>
        </p:blipFill>
        <p:spPr>
          <a:xfrm>
            <a:off x="838080" y="1949400"/>
            <a:ext cx="10450080" cy="133524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90000"/>
              </a:lnSpc>
              <a:buNone/>
            </a:pPr>
            <a:r>
              <a:rPr b="0" lang="de-DE" sz="4400" strike="noStrike" u="none">
                <a:solidFill>
                  <a:schemeClr val="dk1"/>
                </a:solidFill>
                <a:uFillTx/>
                <a:latin typeface="Calibri Light"/>
              </a:rPr>
              <a:t>Eintrag in HOSTS-Datei - Herausforderung</a:t>
            </a:r>
            <a:endParaRPr b="0" lang="de-DE" sz="4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136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de-DE" sz="2800" strike="noStrike" u="none">
                <a:solidFill>
                  <a:schemeClr val="dk1"/>
                </a:solidFill>
                <a:uFillTx/>
                <a:latin typeface="Calibri"/>
              </a:rPr>
              <a:t>Telemetrie-Einstellungen per GPO konfiguriert</a:t>
            </a:r>
            <a:endParaRPr b="0" lang="de-DE" sz="2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de-DE" sz="2800" strike="noStrike" u="none">
                <a:solidFill>
                  <a:schemeClr val="dk1"/>
                </a:solidFill>
                <a:uFillTx/>
                <a:latin typeface="Calibri"/>
              </a:rPr>
              <a:t>immer noch einzelne Aufrufe über Dummy-Proxy</a:t>
            </a:r>
            <a:endParaRPr b="0" lang="de-DE" sz="2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de-DE" sz="2800" strike="noStrike" u="none">
                <a:solidFill>
                  <a:schemeClr val="dk1"/>
                </a:solidFill>
                <a:uFillTx/>
                <a:latin typeface="Calibri"/>
              </a:rPr>
              <a:t>Name settings-win.data.microsoft.com wird mit verschiedenen IP-Adressen aufgelöst </a:t>
            </a:r>
            <a:r>
              <a:rPr b="0" lang="de-DE" sz="2800" strike="noStrike" u="none">
                <a:solidFill>
                  <a:schemeClr val="dk1"/>
                </a:solidFill>
                <a:uFillTx/>
                <a:latin typeface="Wingdings"/>
              </a:rPr>
              <a:t></a:t>
            </a:r>
            <a:r>
              <a:rPr b="0" lang="de-DE" sz="2800" strike="noStrike" u="none">
                <a:solidFill>
                  <a:schemeClr val="dk1"/>
                </a:solidFill>
                <a:uFillTx/>
                <a:latin typeface="Calibri"/>
              </a:rPr>
              <a:t> Verschleierung / Lokation?</a:t>
            </a:r>
            <a:br>
              <a:rPr sz="2800"/>
            </a:br>
            <a:br>
              <a:rPr sz="2800"/>
            </a:br>
            <a:br>
              <a:rPr sz="2800"/>
            </a:br>
            <a:r>
              <a:rPr b="0" lang="de-DE" sz="2800" strike="noStrike" u="none">
                <a:solidFill>
                  <a:schemeClr val="dk1"/>
                </a:solidFill>
                <a:uFillTx/>
                <a:latin typeface="Calibri"/>
              </a:rPr>
              <a:t> </a:t>
            </a:r>
            <a:endParaRPr b="0" lang="de-DE" sz="2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pic>
        <p:nvPicPr>
          <p:cNvPr id="137" name="Grafik 5" descr=""/>
          <p:cNvPicPr/>
          <p:nvPr/>
        </p:nvPicPr>
        <p:blipFill>
          <a:blip r:embed="rId1"/>
          <a:stretch/>
        </p:blipFill>
        <p:spPr>
          <a:xfrm>
            <a:off x="1088280" y="4300920"/>
            <a:ext cx="10015200" cy="172620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90000"/>
              </a:lnSpc>
              <a:buNone/>
            </a:pPr>
            <a:r>
              <a:rPr b="0" lang="de-DE" sz="4400" strike="noStrike" u="none">
                <a:solidFill>
                  <a:schemeClr val="dk1"/>
                </a:solidFill>
                <a:uFillTx/>
                <a:latin typeface="Calibri Light"/>
              </a:rPr>
              <a:t>Eintrag in HOSTS-Datei - Herausforderung</a:t>
            </a:r>
            <a:endParaRPr b="0" lang="de-DE" sz="4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de-DE" sz="2800" strike="noStrike" u="none">
                <a:solidFill>
                  <a:schemeClr val="dk1"/>
                </a:solidFill>
                <a:uFillTx/>
                <a:latin typeface="Calibri"/>
              </a:rPr>
              <a:t>Telemetrie-Einstellungen per GPO konfiguriert</a:t>
            </a:r>
            <a:endParaRPr b="0" lang="de-DE" sz="2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de-DE" sz="2800" strike="noStrike" u="none">
                <a:solidFill>
                  <a:schemeClr val="dk1"/>
                </a:solidFill>
                <a:uFillTx/>
                <a:latin typeface="Calibri"/>
              </a:rPr>
              <a:t>immer noch einzelne Aufrufe über Dummy-Proxy</a:t>
            </a:r>
            <a:endParaRPr b="0" lang="de-DE" sz="2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de-DE" sz="2800" strike="noStrike" u="none">
                <a:solidFill>
                  <a:schemeClr val="dk1"/>
                </a:solidFill>
                <a:uFillTx/>
                <a:latin typeface="Calibri"/>
              </a:rPr>
              <a:t>Name sls.update.microsoft.com</a:t>
            </a:r>
            <a:endParaRPr b="0" lang="de-DE" sz="2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de-DE" sz="2800" strike="noStrike" u="none">
                <a:solidFill>
                  <a:schemeClr val="dk1"/>
                </a:solidFill>
                <a:uFillTx/>
                <a:latin typeface="Calibri"/>
              </a:rPr>
              <a:t>eigentlich in GPO unterbunden, </a:t>
            </a:r>
            <a:br>
              <a:rPr sz="2800"/>
            </a:br>
            <a:r>
              <a:rPr b="0" lang="de-DE" sz="2800" strike="noStrike" u="none">
                <a:solidFill>
                  <a:schemeClr val="dk1"/>
                </a:solidFill>
                <a:uFillTx/>
                <a:latin typeface="Calibri"/>
              </a:rPr>
              <a:t>aber bei genauerem Lesen</a:t>
            </a:r>
            <a:endParaRPr b="0" lang="de-DE" sz="2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de-DE" sz="2800" strike="noStrike" u="none">
                <a:solidFill>
                  <a:schemeClr val="dk1"/>
                </a:solidFill>
                <a:uFillTx/>
                <a:latin typeface="Calibri"/>
              </a:rPr>
              <a:t>Intranet-Update im Unternehmen nicht </a:t>
            </a:r>
            <a:br>
              <a:rPr sz="2800"/>
            </a:br>
            <a:r>
              <a:rPr b="0" lang="de-DE" sz="2800" strike="noStrike" u="none">
                <a:solidFill>
                  <a:schemeClr val="dk1"/>
                </a:solidFill>
                <a:uFillTx/>
                <a:latin typeface="Calibri"/>
              </a:rPr>
              <a:t>möglich, da über Baramundi</a:t>
            </a:r>
            <a:endParaRPr b="0" lang="de-DE" sz="2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pic>
        <p:nvPicPr>
          <p:cNvPr id="140" name="Grafik 3" descr=""/>
          <p:cNvPicPr/>
          <p:nvPr/>
        </p:nvPicPr>
        <p:blipFill>
          <a:blip r:embed="rId1"/>
          <a:stretch/>
        </p:blipFill>
        <p:spPr>
          <a:xfrm>
            <a:off x="7235280" y="3058200"/>
            <a:ext cx="3552480" cy="282852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90000"/>
              </a:lnSpc>
              <a:buNone/>
            </a:pPr>
            <a:r>
              <a:rPr b="0" lang="de-DE" sz="4400" strike="noStrike" u="none">
                <a:solidFill>
                  <a:schemeClr val="dk1"/>
                </a:solidFill>
                <a:uFillTx/>
                <a:latin typeface="Calibri Light"/>
              </a:rPr>
              <a:t>Eintrag in HOSTS-Datei - Lösung</a:t>
            </a:r>
            <a:endParaRPr b="0" lang="de-DE" sz="4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de-DE" sz="2800" strike="noStrike" u="none">
                <a:solidFill>
                  <a:schemeClr val="dk1"/>
                </a:solidFill>
                <a:uFillTx/>
                <a:latin typeface="Calibri"/>
              </a:rPr>
              <a:t>Eintrag in HOSTS-Datei per Baramundi (PS-Skript)</a:t>
            </a:r>
            <a:br>
              <a:rPr sz="2800"/>
            </a:br>
            <a:br>
              <a:rPr sz="2800"/>
            </a:br>
            <a:br>
              <a:rPr sz="2800"/>
            </a:br>
            <a:r>
              <a:rPr b="0" lang="de-DE" sz="2800" strike="noStrike" u="none">
                <a:solidFill>
                  <a:schemeClr val="dk1"/>
                </a:solidFill>
                <a:uFillTx/>
                <a:latin typeface="Calibri"/>
              </a:rPr>
              <a:t> </a:t>
            </a:r>
            <a:endParaRPr b="0" lang="de-DE" sz="2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pic>
        <p:nvPicPr>
          <p:cNvPr id="143" name="Grafik 3" descr=""/>
          <p:cNvPicPr/>
          <p:nvPr/>
        </p:nvPicPr>
        <p:blipFill>
          <a:blip r:embed="rId1"/>
          <a:stretch/>
        </p:blipFill>
        <p:spPr>
          <a:xfrm>
            <a:off x="2113560" y="2463840"/>
            <a:ext cx="5543280" cy="384768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rafik 5" descr=""/>
          <p:cNvPicPr/>
          <p:nvPr/>
        </p:nvPicPr>
        <p:blipFill>
          <a:blip r:embed="rId1"/>
          <a:stretch/>
        </p:blipFill>
        <p:spPr>
          <a:xfrm>
            <a:off x="8294760" y="491760"/>
            <a:ext cx="2563200" cy="18396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540000" y="36000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90000"/>
              </a:lnSpc>
              <a:buNone/>
            </a:pPr>
            <a:r>
              <a:rPr b="0" lang="de-DE" sz="4400" strike="noStrike" u="none">
                <a:solidFill>
                  <a:schemeClr val="dk1"/>
                </a:solidFill>
                <a:uFillTx/>
                <a:latin typeface="Calibri Light"/>
              </a:rPr>
              <a:t>Nachtrag Kaspersky</a:t>
            </a:r>
            <a:endParaRPr b="0" lang="de-DE" sz="4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pic>
        <p:nvPicPr>
          <p:cNvPr id="146" name="Grafik 3" descr=""/>
          <p:cNvPicPr/>
          <p:nvPr/>
        </p:nvPicPr>
        <p:blipFill>
          <a:blip r:embed="rId2"/>
          <a:stretch/>
        </p:blipFill>
        <p:spPr>
          <a:xfrm>
            <a:off x="971640" y="2657880"/>
            <a:ext cx="8604360" cy="37742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47" name="Grafik 6" descr=""/>
          <p:cNvPicPr/>
          <p:nvPr/>
        </p:nvPicPr>
        <p:blipFill>
          <a:blip r:embed="rId3"/>
          <a:stretch/>
        </p:blipFill>
        <p:spPr>
          <a:xfrm>
            <a:off x="3449880" y="1411560"/>
            <a:ext cx="3733560" cy="10472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48" name="Rechteck 2"/>
          <p:cNvSpPr/>
          <p:nvPr/>
        </p:nvSpPr>
        <p:spPr>
          <a:xfrm>
            <a:off x="1122840" y="4227480"/>
            <a:ext cx="1101240" cy="994680"/>
          </a:xfrm>
          <a:prstGeom prst="rect">
            <a:avLst/>
          </a:prstGeom>
          <a:gradFill rotWithShape="0">
            <a:gsLst>
              <a:gs pos="0">
                <a:srgbClr val="9d9d9d"/>
              </a:gs>
              <a:gs pos="50000">
                <a:srgbClr val="909090"/>
              </a:gs>
              <a:gs pos="100000">
                <a:srgbClr val="7b7b7b"/>
              </a:gs>
            </a:gsLst>
            <a:lin ang="5400000"/>
          </a:gradFill>
          <a:ln>
            <a:solidFill>
              <a:srgbClr val="00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de-DE" sz="1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90000"/>
              </a:lnSpc>
              <a:buNone/>
            </a:pPr>
            <a:r>
              <a:rPr b="0" lang="de-DE" sz="4400" strike="noStrike" u="none">
                <a:solidFill>
                  <a:schemeClr val="dk1"/>
                </a:solidFill>
                <a:uFillTx/>
                <a:latin typeface="Calibri Light"/>
              </a:rPr>
              <a:t>Telemetrie und Tracking</a:t>
            </a:r>
            <a:endParaRPr b="0" lang="de-DE" sz="4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1" lang="de-DE" sz="2800" strike="noStrike" u="none">
                <a:solidFill>
                  <a:schemeClr val="dk1"/>
                </a:solidFill>
                <a:uFillTx/>
                <a:latin typeface="Calibri"/>
              </a:rPr>
              <a:t>in Hardware</a:t>
            </a:r>
            <a:endParaRPr b="0" lang="de-DE" sz="2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1" lang="de-DE" sz="2800" strike="noStrike" u="none">
                <a:solidFill>
                  <a:schemeClr val="dk1"/>
                </a:solidFill>
                <a:uFillTx/>
                <a:latin typeface="Calibri"/>
              </a:rPr>
              <a:t>in API / SDK</a:t>
            </a:r>
            <a:endParaRPr b="0" lang="de-DE" sz="2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1" lang="de-DE" sz="2800" strike="noStrike" u="none">
                <a:solidFill>
                  <a:schemeClr val="dk1"/>
                </a:solidFill>
                <a:uFillTx/>
                <a:latin typeface="Calibri"/>
              </a:rPr>
              <a:t>in Software-Produkten</a:t>
            </a:r>
            <a:endParaRPr b="0" lang="de-DE" sz="2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1" lang="de-DE" sz="2800" strike="noStrike" u="none">
                <a:solidFill>
                  <a:schemeClr val="dk1"/>
                </a:solidFill>
                <a:uFillTx/>
                <a:latin typeface="Calibri"/>
              </a:rPr>
              <a:t>in Betriebssystemen</a:t>
            </a:r>
            <a:endParaRPr b="0" lang="de-DE" sz="2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90000"/>
              </a:lnSpc>
              <a:buNone/>
            </a:pPr>
            <a:r>
              <a:rPr b="0" lang="de-DE" sz="4400" strike="noStrike" u="none">
                <a:solidFill>
                  <a:schemeClr val="dk1"/>
                </a:solidFill>
                <a:uFillTx/>
                <a:latin typeface="Calibri Light"/>
              </a:rPr>
              <a:t>Telemetrie und Tracking</a:t>
            </a:r>
            <a:endParaRPr b="0" lang="de-DE" sz="4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1" lang="de-DE" sz="2800" strike="noStrike" u="none">
                <a:solidFill>
                  <a:schemeClr val="dk1"/>
                </a:solidFill>
                <a:uFillTx/>
                <a:latin typeface="Calibri"/>
              </a:rPr>
              <a:t>problematisch:</a:t>
            </a:r>
            <a:br>
              <a:rPr sz="2800"/>
            </a:br>
            <a:r>
              <a:rPr b="0" lang="de-DE" sz="2800" strike="noStrike" u="none">
                <a:solidFill>
                  <a:schemeClr val="dk1"/>
                </a:solidFill>
                <a:uFillTx/>
                <a:latin typeface="Calibri"/>
              </a:rPr>
              <a:t>Verwendung eindeutiger Merkmale, wie z.B. MAC- und IP-Adressen,</a:t>
            </a:r>
            <a:br>
              <a:rPr sz="2800"/>
            </a:br>
            <a:r>
              <a:rPr b="0" lang="de-DE" sz="2800" strike="noStrike" u="none">
                <a:solidFill>
                  <a:schemeClr val="dk1"/>
                </a:solidFill>
                <a:uFillTx/>
                <a:latin typeface="Calibri"/>
              </a:rPr>
              <a:t>Standort- und Bewegungsdaten, UID, …</a:t>
            </a:r>
            <a:br>
              <a:rPr sz="2800"/>
            </a:br>
            <a:br>
              <a:rPr sz="2800"/>
            </a:br>
            <a:r>
              <a:rPr b="0" lang="de-DE" sz="2800" strike="noStrike" u="none">
                <a:solidFill>
                  <a:schemeClr val="dk1"/>
                </a:solidFill>
                <a:uFillTx/>
                <a:latin typeface="Calibri"/>
              </a:rPr>
              <a:t>Speicherung und Auswertung der Daten, z.B. Tesla</a:t>
            </a:r>
            <a:br>
              <a:rPr sz="2800"/>
            </a:br>
            <a:r>
              <a:rPr b="0" lang="de-DE" sz="2800" strike="noStrike" u="none">
                <a:solidFill>
                  <a:schemeClr val="dk1"/>
                </a:solidFill>
                <a:uFillTx/>
                <a:latin typeface="Calibri"/>
              </a:rPr>
              <a:t> </a:t>
            </a:r>
            <a:endParaRPr b="0" lang="de-DE" sz="2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1" lang="de-DE" sz="2800" strike="noStrike" u="none">
                <a:solidFill>
                  <a:schemeClr val="dk1"/>
                </a:solidFill>
                <a:uFillTx/>
                <a:latin typeface="Calibri"/>
              </a:rPr>
              <a:t>Opt-In / - Out</a:t>
            </a:r>
            <a:endParaRPr b="0" lang="de-DE" sz="2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90000"/>
              </a:lnSpc>
              <a:buNone/>
            </a:pPr>
            <a:r>
              <a:rPr b="0" lang="de-DE" sz="4400" strike="noStrike" u="none">
                <a:solidFill>
                  <a:schemeClr val="dk1"/>
                </a:solidFill>
                <a:uFillTx/>
                <a:latin typeface="Calibri Light"/>
              </a:rPr>
              <a:t>Konfiguration in Windows-Netzwerken</a:t>
            </a:r>
            <a:br>
              <a:rPr sz="4400"/>
            </a:br>
            <a:r>
              <a:rPr b="0" lang="de-DE" sz="4400" strike="noStrike" u="none">
                <a:solidFill>
                  <a:schemeClr val="dk1"/>
                </a:solidFill>
                <a:uFillTx/>
                <a:latin typeface="Calibri Light"/>
              </a:rPr>
              <a:t>mit Hilfe von Gruppenrichtlinien</a:t>
            </a:r>
            <a:endParaRPr b="0" lang="de-DE" sz="4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de-DE" sz="2800" strike="noStrike" u="none">
                <a:solidFill>
                  <a:schemeClr val="dk1"/>
                </a:solidFill>
                <a:uFillTx/>
                <a:latin typeface="Calibri"/>
              </a:rPr>
              <a:t>jeder Computer mit Microsoft Windows Betriebssystem kann (lokal) mit Hilfe von sog. Richtlinien konfiguriert werden</a:t>
            </a:r>
            <a:endParaRPr b="0" lang="de-DE" sz="2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de-DE" sz="2800" strike="noStrike" u="none">
                <a:solidFill>
                  <a:schemeClr val="dk1"/>
                </a:solidFill>
                <a:uFillTx/>
                <a:latin typeface="Calibri"/>
              </a:rPr>
              <a:t>Richtlinien erlauben Einstellungen im Betriebssystem und in Anwendungen vorzunehmen, um ein gewünschtes Verhalten zu erreichen</a:t>
            </a:r>
            <a:endParaRPr b="0" lang="de-DE" sz="2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de-DE" sz="2800" strike="noStrike" u="none">
                <a:solidFill>
                  <a:schemeClr val="dk1"/>
                </a:solidFill>
                <a:uFillTx/>
                <a:latin typeface="Calibri"/>
              </a:rPr>
              <a:t>es gibt Richtlinien für den </a:t>
            </a:r>
            <a:r>
              <a:rPr b="1" lang="de-DE" sz="2800" strike="noStrike" u="none">
                <a:solidFill>
                  <a:schemeClr val="dk1"/>
                </a:solidFill>
                <a:uFillTx/>
                <a:latin typeface="Calibri"/>
              </a:rPr>
              <a:t>Computer</a:t>
            </a:r>
            <a:r>
              <a:rPr b="0" lang="de-DE" sz="2800" strike="noStrike" u="none">
                <a:solidFill>
                  <a:schemeClr val="dk1"/>
                </a:solidFill>
                <a:uFillTx/>
                <a:latin typeface="Calibri"/>
              </a:rPr>
              <a:t> und für den jeweiligen angemeldeten </a:t>
            </a:r>
            <a:r>
              <a:rPr b="1" lang="de-DE" sz="2800" strike="noStrike" u="none">
                <a:solidFill>
                  <a:schemeClr val="dk1"/>
                </a:solidFill>
                <a:uFillTx/>
                <a:latin typeface="Calibri"/>
              </a:rPr>
              <a:t>Nutzer</a:t>
            </a:r>
            <a:endParaRPr b="0" lang="de-DE" sz="2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de-DE" sz="2800" strike="noStrike" u="none">
                <a:solidFill>
                  <a:schemeClr val="dk1"/>
                </a:solidFill>
                <a:uFillTx/>
                <a:latin typeface="Calibri"/>
              </a:rPr>
              <a:t>Richtlinien werden zum Großteil durch Einträge in der Registry gespeichert</a:t>
            </a:r>
            <a:endParaRPr b="0" lang="de-DE" sz="2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90000"/>
              </a:lnSpc>
              <a:buNone/>
            </a:pPr>
            <a:r>
              <a:rPr b="0" lang="de-DE" sz="4400" strike="noStrike" u="none">
                <a:solidFill>
                  <a:schemeClr val="dk1"/>
                </a:solidFill>
                <a:uFillTx/>
                <a:latin typeface="Calibri Light"/>
              </a:rPr>
              <a:t>Konfiguration in Windows-Netzwerken</a:t>
            </a:r>
            <a:br>
              <a:rPr sz="4400"/>
            </a:br>
            <a:r>
              <a:rPr b="0" lang="de-DE" sz="4400" strike="noStrike" u="none">
                <a:solidFill>
                  <a:schemeClr val="dk1"/>
                </a:solidFill>
                <a:uFillTx/>
                <a:latin typeface="Calibri Light"/>
              </a:rPr>
              <a:t>mit Hilfe von Gruppenrichtlinien</a:t>
            </a:r>
            <a:endParaRPr b="0" lang="de-DE" sz="4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pic>
        <p:nvPicPr>
          <p:cNvPr id="85" name="Grafik 3" descr=""/>
          <p:cNvPicPr/>
          <p:nvPr/>
        </p:nvPicPr>
        <p:blipFill>
          <a:blip r:embed="rId1"/>
          <a:stretch/>
        </p:blipFill>
        <p:spPr>
          <a:xfrm>
            <a:off x="3007440" y="1884960"/>
            <a:ext cx="5701320" cy="4200840"/>
          </a:xfrm>
          <a:prstGeom prst="rect">
            <a:avLst/>
          </a:prstGeom>
          <a:noFill/>
          <a:ln w="0">
            <a:noFill/>
          </a:ln>
        </p:spPr>
      </p:pic>
      <p:grpSp>
        <p:nvGrpSpPr>
          <p:cNvPr id="86" name="Gruppieren 10"/>
          <p:cNvGrpSpPr/>
          <p:nvPr/>
        </p:nvGrpSpPr>
        <p:grpSpPr>
          <a:xfrm>
            <a:off x="7723440" y="2127600"/>
            <a:ext cx="3951720" cy="638280"/>
            <a:chOff x="7723440" y="2127600"/>
            <a:chExt cx="3951720" cy="638280"/>
          </a:xfrm>
        </p:grpSpPr>
        <p:sp>
          <p:nvSpPr>
            <p:cNvPr id="87" name="Textfeld 5"/>
            <p:cNvSpPr/>
            <p:nvPr/>
          </p:nvSpPr>
          <p:spPr>
            <a:xfrm>
              <a:off x="9115920" y="2127600"/>
              <a:ext cx="2559240" cy="638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 algn="ctr" defTabSz="914400">
                <a:lnSpc>
                  <a:spcPct val="100000"/>
                </a:lnSpc>
              </a:pPr>
              <a:r>
                <a:rPr b="0" lang="de-DE" sz="1800" strike="noStrike" u="none">
                  <a:solidFill>
                    <a:schemeClr val="dk1"/>
                  </a:solidFill>
                  <a:uFillTx/>
                  <a:latin typeface="Calibri"/>
                </a:rPr>
                <a:t>Gruppenrichtlinien-Editor</a:t>
              </a:r>
              <a:br>
                <a:rPr sz="1800"/>
              </a:br>
              <a:r>
                <a:rPr b="0" lang="de-DE" sz="1800" strike="noStrike" u="none">
                  <a:solidFill>
                    <a:schemeClr val="dk1"/>
                  </a:solidFill>
                  <a:uFillTx/>
                  <a:latin typeface="Calibri"/>
                </a:rPr>
                <a:t>(mmc)</a:t>
              </a:r>
              <a:endParaRPr b="0" lang="de-DE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cxnSp>
          <p:nvCxnSpPr>
            <p:cNvPr id="88" name="Gerade Verbindung mit Pfeil 7"/>
            <p:cNvCxnSpPr>
              <a:stCxn id="87" idx="1"/>
            </p:cNvCxnSpPr>
            <p:nvPr/>
          </p:nvCxnSpPr>
          <p:spPr>
            <a:xfrm flipH="1" flipV="1">
              <a:off x="7723440" y="2170080"/>
              <a:ext cx="1392840" cy="276840"/>
            </a:xfrm>
            <a:prstGeom prst="straightConnector1">
              <a:avLst/>
            </a:prstGeom>
            <a:ln>
              <a:solidFill>
                <a:srgbClr val="5b9bd5"/>
              </a:solidFill>
              <a:tailEnd len="med" type="triangle" w="med"/>
            </a:ln>
          </p:spPr>
        </p:cxnSp>
      </p:grpSp>
      <p:grpSp>
        <p:nvGrpSpPr>
          <p:cNvPr id="89" name="Gruppieren 18"/>
          <p:cNvGrpSpPr/>
          <p:nvPr/>
        </p:nvGrpSpPr>
        <p:grpSpPr>
          <a:xfrm>
            <a:off x="6028920" y="3523320"/>
            <a:ext cx="3612240" cy="1090800"/>
            <a:chOff x="6028920" y="3523320"/>
            <a:chExt cx="3612240" cy="1090800"/>
          </a:xfrm>
        </p:grpSpPr>
        <p:sp>
          <p:nvSpPr>
            <p:cNvPr id="90" name="Textfeld 19"/>
            <p:cNvSpPr/>
            <p:nvPr/>
          </p:nvSpPr>
          <p:spPr>
            <a:xfrm>
              <a:off x="7577640" y="4250160"/>
              <a:ext cx="2063520" cy="363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 algn="ctr" defTabSz="914400">
                <a:lnSpc>
                  <a:spcPct val="100000"/>
                </a:lnSpc>
              </a:pPr>
              <a:r>
                <a:rPr b="0" lang="de-DE" sz="1800" strike="noStrike" u="none">
                  <a:solidFill>
                    <a:schemeClr val="dk1"/>
                  </a:solidFill>
                  <a:uFillTx/>
                  <a:latin typeface="Calibri"/>
                </a:rPr>
                <a:t>jeweilige Einstellung</a:t>
              </a:r>
              <a:endParaRPr b="0" lang="de-DE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cxnSp>
          <p:nvCxnSpPr>
            <p:cNvPr id="91" name="Gerade Verbindung mit Pfeil 20"/>
            <p:cNvCxnSpPr>
              <a:stCxn id="90" idx="1"/>
            </p:cNvCxnSpPr>
            <p:nvPr/>
          </p:nvCxnSpPr>
          <p:spPr>
            <a:xfrm flipH="1" flipV="1">
              <a:off x="6028920" y="3523320"/>
              <a:ext cx="1549080" cy="909000"/>
            </a:xfrm>
            <a:prstGeom prst="straightConnector1">
              <a:avLst/>
            </a:prstGeom>
            <a:ln>
              <a:solidFill>
                <a:srgbClr val="5b9bd5"/>
              </a:solidFill>
              <a:tailEnd len="med" type="triangle" w="med"/>
            </a:ln>
          </p:spPr>
        </p:cxnSp>
      </p:grpSp>
      <p:grpSp>
        <p:nvGrpSpPr>
          <p:cNvPr id="92" name="Gruppieren 21"/>
          <p:cNvGrpSpPr/>
          <p:nvPr/>
        </p:nvGrpSpPr>
        <p:grpSpPr>
          <a:xfrm>
            <a:off x="678960" y="2602800"/>
            <a:ext cx="2472480" cy="790920"/>
            <a:chOff x="678960" y="2602800"/>
            <a:chExt cx="2472480" cy="790920"/>
          </a:xfrm>
        </p:grpSpPr>
        <p:sp>
          <p:nvSpPr>
            <p:cNvPr id="93" name="Textfeld 22"/>
            <p:cNvSpPr/>
            <p:nvPr/>
          </p:nvSpPr>
          <p:spPr>
            <a:xfrm>
              <a:off x="678960" y="2755440"/>
              <a:ext cx="1425240" cy="638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 algn="ctr" defTabSz="914400">
                <a:lnSpc>
                  <a:spcPct val="100000"/>
                </a:lnSpc>
              </a:pPr>
              <a:r>
                <a:rPr b="0" lang="de-DE" sz="1800" strike="noStrike" u="none">
                  <a:solidFill>
                    <a:schemeClr val="dk1"/>
                  </a:solidFill>
                  <a:uFillTx/>
                  <a:latin typeface="Calibri"/>
                </a:rPr>
                <a:t>Computer-</a:t>
              </a:r>
              <a:br>
                <a:rPr sz="1800"/>
              </a:br>
              <a:r>
                <a:rPr b="0" lang="de-DE" sz="1800" strike="noStrike" u="none">
                  <a:solidFill>
                    <a:schemeClr val="dk1"/>
                  </a:solidFill>
                  <a:uFillTx/>
                  <a:latin typeface="Calibri"/>
                </a:rPr>
                <a:t>einstellungen</a:t>
              </a:r>
              <a:endParaRPr b="0" lang="de-DE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cxnSp>
          <p:nvCxnSpPr>
            <p:cNvPr id="94" name="Gerade Verbindung mit Pfeil 23"/>
            <p:cNvCxnSpPr>
              <a:stCxn id="93" idx="3"/>
            </p:cNvCxnSpPr>
            <p:nvPr/>
          </p:nvCxnSpPr>
          <p:spPr>
            <a:xfrm flipV="1">
              <a:off x="2104200" y="2602800"/>
              <a:ext cx="1047600" cy="471960"/>
            </a:xfrm>
            <a:prstGeom prst="straightConnector1">
              <a:avLst/>
            </a:prstGeom>
            <a:ln>
              <a:solidFill>
                <a:srgbClr val="5b9bd5"/>
              </a:solidFill>
              <a:tailEnd len="med" type="triangle" w="med"/>
            </a:ln>
          </p:spPr>
        </p:cxnSp>
      </p:grpSp>
      <p:grpSp>
        <p:nvGrpSpPr>
          <p:cNvPr id="95" name="Gruppieren 27"/>
          <p:cNvGrpSpPr/>
          <p:nvPr/>
        </p:nvGrpSpPr>
        <p:grpSpPr>
          <a:xfrm>
            <a:off x="678240" y="4143240"/>
            <a:ext cx="2473200" cy="1531800"/>
            <a:chOff x="678240" y="4143240"/>
            <a:chExt cx="2473200" cy="1531800"/>
          </a:xfrm>
        </p:grpSpPr>
        <p:sp>
          <p:nvSpPr>
            <p:cNvPr id="96" name="Textfeld 28"/>
            <p:cNvSpPr/>
            <p:nvPr/>
          </p:nvSpPr>
          <p:spPr>
            <a:xfrm>
              <a:off x="678240" y="4143240"/>
              <a:ext cx="1426680" cy="638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 algn="ctr" defTabSz="914400">
                <a:lnSpc>
                  <a:spcPct val="100000"/>
                </a:lnSpc>
              </a:pPr>
              <a:r>
                <a:rPr b="0" lang="de-DE" sz="1800" strike="noStrike" u="none">
                  <a:solidFill>
                    <a:schemeClr val="dk1"/>
                  </a:solidFill>
                  <a:uFillTx/>
                  <a:latin typeface="Calibri"/>
                </a:rPr>
                <a:t>Benutzer</a:t>
              </a:r>
              <a:br>
                <a:rPr sz="1800"/>
              </a:br>
              <a:r>
                <a:rPr b="0" lang="de-DE" sz="1800" strike="noStrike" u="none">
                  <a:solidFill>
                    <a:schemeClr val="dk1"/>
                  </a:solidFill>
                  <a:uFillTx/>
                  <a:latin typeface="Calibri"/>
                </a:rPr>
                <a:t>einstellungen</a:t>
              </a:r>
              <a:endParaRPr b="0" lang="de-DE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cxnSp>
          <p:nvCxnSpPr>
            <p:cNvPr id="97" name="Gerade Verbindung mit Pfeil 29"/>
            <p:cNvCxnSpPr>
              <a:stCxn id="96" idx="2"/>
            </p:cNvCxnSpPr>
            <p:nvPr/>
          </p:nvCxnSpPr>
          <p:spPr>
            <a:xfrm>
              <a:off x="1391400" y="4781520"/>
              <a:ext cx="1760400" cy="893880"/>
            </a:xfrm>
            <a:prstGeom prst="straightConnector1">
              <a:avLst/>
            </a:prstGeom>
            <a:ln>
              <a:solidFill>
                <a:srgbClr val="5b9bd5"/>
              </a:solidFill>
              <a:tailEnd len="med" type="triangle" w="med"/>
            </a:ln>
          </p:spPr>
        </p:cxn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90000"/>
              </a:lnSpc>
              <a:buNone/>
            </a:pPr>
            <a:r>
              <a:rPr b="0" lang="de-DE" sz="4400" strike="noStrike" u="none">
                <a:solidFill>
                  <a:schemeClr val="dk1"/>
                </a:solidFill>
                <a:uFillTx/>
                <a:latin typeface="Calibri Light"/>
              </a:rPr>
              <a:t>Konfiguration in Windows-Netzwerken</a:t>
            </a:r>
            <a:br>
              <a:rPr sz="4400"/>
            </a:br>
            <a:r>
              <a:rPr b="0" lang="de-DE" sz="4400" strike="noStrike" u="none">
                <a:solidFill>
                  <a:schemeClr val="dk1"/>
                </a:solidFill>
                <a:uFillTx/>
                <a:latin typeface="Calibri Light"/>
              </a:rPr>
              <a:t>mit Hilfe von Gruppenrichtlinien</a:t>
            </a:r>
            <a:endParaRPr b="0" lang="de-DE" sz="4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de-DE" sz="2800" strike="noStrike" u="none">
                <a:solidFill>
                  <a:schemeClr val="dk1"/>
                </a:solidFill>
                <a:uFillTx/>
                <a:latin typeface="Calibri"/>
              </a:rPr>
              <a:t>viele Einstellungen werden „mitgeliefert“</a:t>
            </a:r>
            <a:endParaRPr b="0" lang="de-DE" sz="2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de-DE" sz="2800" strike="noStrike" u="none">
                <a:solidFill>
                  <a:schemeClr val="dk1"/>
                </a:solidFill>
                <a:uFillTx/>
                <a:latin typeface="Calibri"/>
              </a:rPr>
              <a:t>Einstellungen können hinzugefügt werden (Vorlagen)</a:t>
            </a:r>
            <a:br>
              <a:rPr sz="2800"/>
            </a:br>
            <a:r>
              <a:rPr b="0" lang="de-DE" sz="2800" strike="noStrike" u="none">
                <a:solidFill>
                  <a:schemeClr val="dk1"/>
                </a:solidFill>
                <a:uFillTx/>
                <a:latin typeface="Calibri"/>
              </a:rPr>
              <a:t>z.B. für Office, Chrome, Citrix</a:t>
            </a:r>
            <a:endParaRPr b="0" lang="de-DE" sz="2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de-DE" sz="2800" strike="noStrike" u="none">
                <a:solidFill>
                  <a:schemeClr val="dk1"/>
                </a:solidFill>
                <a:uFillTx/>
                <a:latin typeface="Calibri"/>
              </a:rPr>
              <a:t>Unterteilung in Richtlinien und Einstellungen</a:t>
            </a:r>
            <a:endParaRPr b="0" lang="de-DE" sz="2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de-DE" sz="2800" strike="noStrike" u="none">
                <a:solidFill>
                  <a:schemeClr val="dk1"/>
                </a:solidFill>
                <a:uFillTx/>
                <a:latin typeface="Calibri"/>
              </a:rPr>
              <a:t>Einstellungen ermöglichen z.B.</a:t>
            </a:r>
            <a:br>
              <a:rPr sz="2800"/>
            </a:br>
            <a:r>
              <a:rPr b="0" lang="de-DE" sz="2800" strike="noStrike" u="none">
                <a:solidFill>
                  <a:schemeClr val="dk1"/>
                </a:solidFill>
                <a:uFillTx/>
                <a:latin typeface="Calibri"/>
              </a:rPr>
              <a:t>- Registry-Einträge zu erstellen</a:t>
            </a:r>
            <a:br>
              <a:rPr sz="2800"/>
            </a:br>
            <a:r>
              <a:rPr b="0" lang="de-DE" sz="2800" strike="noStrike" u="none">
                <a:solidFill>
                  <a:schemeClr val="dk1"/>
                </a:solidFill>
                <a:uFillTx/>
                <a:latin typeface="Calibri"/>
              </a:rPr>
              <a:t>- Variablen zu setzen</a:t>
            </a:r>
            <a:br>
              <a:rPr sz="2800"/>
            </a:br>
            <a:r>
              <a:rPr b="0" lang="de-DE" sz="2800" strike="noStrike" u="none">
                <a:solidFill>
                  <a:schemeClr val="dk1"/>
                </a:solidFill>
                <a:uFillTx/>
                <a:latin typeface="Calibri"/>
              </a:rPr>
              <a:t>- Dienste zu steuern</a:t>
            </a:r>
            <a:br>
              <a:rPr sz="2800"/>
            </a:br>
            <a:r>
              <a:rPr b="0" lang="de-DE" sz="2800" strike="noStrike" u="none">
                <a:solidFill>
                  <a:schemeClr val="dk1"/>
                </a:solidFill>
                <a:uFillTx/>
                <a:latin typeface="Calibri"/>
              </a:rPr>
              <a:t>- Laufwerke anzubinden</a:t>
            </a:r>
            <a:endParaRPr b="0" lang="de-DE" sz="2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90000"/>
              </a:lnSpc>
              <a:buNone/>
            </a:pPr>
            <a:r>
              <a:rPr b="0" lang="de-DE" sz="4400" strike="noStrike" u="none">
                <a:solidFill>
                  <a:schemeClr val="dk1"/>
                </a:solidFill>
                <a:uFillTx/>
                <a:latin typeface="Calibri Light"/>
              </a:rPr>
              <a:t>Konfiguration in Windows-Netzwerken</a:t>
            </a:r>
            <a:br>
              <a:rPr sz="4400"/>
            </a:br>
            <a:r>
              <a:rPr b="0" lang="de-DE" sz="4400" strike="noStrike" u="none">
                <a:solidFill>
                  <a:schemeClr val="dk1"/>
                </a:solidFill>
                <a:uFillTx/>
                <a:latin typeface="Calibri Light"/>
              </a:rPr>
              <a:t>mit Hilfe von Gruppenrichtlinien</a:t>
            </a:r>
            <a:endParaRPr b="0" lang="de-DE" sz="4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de-DE" sz="2800" strike="noStrike" u="none">
                <a:solidFill>
                  <a:schemeClr val="dk1"/>
                </a:solidFill>
                <a:uFillTx/>
                <a:latin typeface="Calibri"/>
              </a:rPr>
              <a:t>werden Computer und Nutzer in einem Windows-Netzwerk (Domäne) verwaltet, können Richtlinien zentral verwaltet werden („Tunschuh-Administration“)</a:t>
            </a:r>
            <a:endParaRPr b="0" lang="de-DE" sz="2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de-DE" sz="2800" strike="noStrike" u="none">
                <a:solidFill>
                  <a:schemeClr val="dk1"/>
                </a:solidFill>
                <a:uFillTx/>
                <a:latin typeface="Calibri"/>
              </a:rPr>
              <a:t>Richtlinien können über den Ordner des zu verwaltenden Objekts („OU“), über die Mitgliedschaft in einer Gruppe oder über „Regeln“ (Filter) zugewiesen werden</a:t>
            </a:r>
            <a:endParaRPr b="0" lang="de-DE" sz="2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de-DE" sz="2800" strike="noStrike" u="none">
                <a:solidFill>
                  <a:schemeClr val="dk1"/>
                </a:solidFill>
                <a:uFillTx/>
                <a:latin typeface="Calibri"/>
              </a:rPr>
              <a:t>es gibt Vererbungsmechanismen wie im Dateisystem</a:t>
            </a:r>
            <a:endParaRPr b="0" lang="de-DE" sz="2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de-DE" sz="2800" strike="noStrike" u="none">
                <a:solidFill>
                  <a:schemeClr val="dk1"/>
                </a:solidFill>
                <a:uFillTx/>
                <a:latin typeface="Calibri"/>
              </a:rPr>
              <a:t>es gibt Reihenfolgen bei der Verarbeitung</a:t>
            </a:r>
            <a:endParaRPr b="0" lang="de-DE" sz="2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90000"/>
              </a:lnSpc>
              <a:buNone/>
            </a:pPr>
            <a:r>
              <a:rPr b="0" lang="de-DE" sz="4400" strike="noStrike" u="none">
                <a:solidFill>
                  <a:schemeClr val="dk1"/>
                </a:solidFill>
                <a:uFillTx/>
                <a:latin typeface="Calibri Light"/>
              </a:rPr>
              <a:t>Konfiguration in Windows-Netzwerken</a:t>
            </a:r>
            <a:br>
              <a:rPr sz="4400"/>
            </a:br>
            <a:r>
              <a:rPr b="0" lang="de-DE" sz="4400" strike="noStrike" u="none">
                <a:solidFill>
                  <a:schemeClr val="dk1"/>
                </a:solidFill>
                <a:uFillTx/>
                <a:latin typeface="Calibri Light"/>
              </a:rPr>
              <a:t>mit Hilfe von Gruppenrichtlinien</a:t>
            </a:r>
            <a:endParaRPr b="0" lang="de-DE" sz="4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de-DE" sz="2800" strike="noStrike" u="none">
                <a:solidFill>
                  <a:schemeClr val="dk1"/>
                </a:solidFill>
                <a:uFillTx/>
                <a:latin typeface="Calibri"/>
              </a:rPr>
              <a:t>gleiche Einstellungen „überschreiben“ sich, </a:t>
            </a:r>
            <a:r>
              <a:rPr b="1" lang="de-DE" sz="2800" strike="noStrike" u="none">
                <a:solidFill>
                  <a:schemeClr val="dk1"/>
                </a:solidFill>
                <a:uFillTx/>
                <a:latin typeface="Calibri"/>
              </a:rPr>
              <a:t>prinzipiell </a:t>
            </a:r>
            <a:r>
              <a:rPr b="0" lang="de-DE" sz="2800" strike="noStrike" u="none">
                <a:solidFill>
                  <a:schemeClr val="dk1"/>
                </a:solidFill>
                <a:uFillTx/>
                <a:latin typeface="Calibri"/>
              </a:rPr>
              <a:t>gewinnt der 1. Platz (Reihenfolge)</a:t>
            </a:r>
            <a:endParaRPr b="0" lang="de-DE" sz="2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1" lang="de-DE" sz="2800" strike="noStrike" u="none">
                <a:solidFill>
                  <a:schemeClr val="dk1"/>
                </a:solidFill>
                <a:uFillTx/>
                <a:latin typeface="Calibri"/>
              </a:rPr>
              <a:t>Achtung:</a:t>
            </a:r>
            <a:r>
              <a:rPr b="0" lang="de-DE" sz="2800" strike="noStrike" u="none">
                <a:solidFill>
                  <a:schemeClr val="dk1"/>
                </a:solidFill>
                <a:uFillTx/>
                <a:latin typeface="Calibri"/>
              </a:rPr>
              <a:t> Überlagerung!</a:t>
            </a:r>
            <a:br>
              <a:rPr sz="2800"/>
            </a:br>
            <a:br>
              <a:rPr sz="2800"/>
            </a:br>
            <a:r>
              <a:rPr b="0" lang="de-DE" sz="2800" strike="noStrike" u="none">
                <a:solidFill>
                  <a:schemeClr val="dk1"/>
                </a:solidFill>
                <a:uFillTx/>
                <a:latin typeface="Calibri"/>
              </a:rPr>
              <a:t>Lokale Gruppenrichtlinien</a:t>
            </a:r>
            <a:br>
              <a:rPr sz="2800"/>
            </a:br>
            <a:r>
              <a:rPr b="0" lang="de-DE" sz="2800" strike="noStrike" u="none">
                <a:solidFill>
                  <a:schemeClr val="dk1"/>
                </a:solidFill>
                <a:uFillTx/>
                <a:latin typeface="Calibri"/>
              </a:rPr>
              <a:t>Gruppenrichtlinien für die Domäne</a:t>
            </a:r>
            <a:br>
              <a:rPr sz="2800"/>
            </a:br>
            <a:r>
              <a:rPr b="0" lang="de-DE" sz="2800" strike="noStrike" u="none">
                <a:solidFill>
                  <a:schemeClr val="dk1"/>
                </a:solidFill>
                <a:uFillTx/>
                <a:latin typeface="Calibri"/>
              </a:rPr>
              <a:t>Gruppenrichtlinien für den Standort</a:t>
            </a:r>
            <a:br>
              <a:rPr sz="2800"/>
            </a:br>
            <a:r>
              <a:rPr b="0" lang="de-DE" sz="2800" strike="noStrike" u="none">
                <a:solidFill>
                  <a:schemeClr val="dk1"/>
                </a:solidFill>
                <a:uFillTx/>
                <a:latin typeface="Calibri"/>
              </a:rPr>
              <a:t>Gruppenrichtlinien für die Organisationseinheit</a:t>
            </a:r>
            <a:br>
              <a:rPr sz="2800"/>
            </a:br>
            <a:r>
              <a:rPr b="0" lang="de-DE" sz="2800" strike="noStrike" u="none">
                <a:solidFill>
                  <a:schemeClr val="dk1"/>
                </a:solidFill>
                <a:uFillTx/>
                <a:latin typeface="Calibri"/>
              </a:rPr>
              <a:t>Gruppenrichtlinien für die Unter-Organisationseinheit</a:t>
            </a:r>
            <a:endParaRPr b="0" lang="de-DE" sz="2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104" name="Pfeil nach unten 2"/>
          <p:cNvSpPr/>
          <p:nvPr/>
        </p:nvSpPr>
        <p:spPr>
          <a:xfrm>
            <a:off x="9253800" y="3444120"/>
            <a:ext cx="822600" cy="21150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a5a5a5"/>
          </a:solidFill>
          <a:ln>
            <a:solidFill>
              <a:srgbClr val="7a7a7a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de-DE" sz="1800" strike="noStrike" u="none">
              <a:solidFill>
                <a:schemeClr val="lt1"/>
              </a:solidFill>
              <a:uFillTx/>
              <a:latin typeface="Calibri"/>
            </a:endParaRPr>
          </a:p>
        </p:txBody>
      </p:sp>
      <p:sp>
        <p:nvSpPr>
          <p:cNvPr id="105" name="Explosion 2 5"/>
          <p:cNvSpPr/>
          <p:nvPr/>
        </p:nvSpPr>
        <p:spPr>
          <a:xfrm>
            <a:off x="6346800" y="2346120"/>
            <a:ext cx="3060000" cy="1926000"/>
          </a:xfrm>
          <a:prstGeom prst="irregularSeal2">
            <a:avLst/>
          </a:prstGeom>
          <a:solidFill>
            <a:srgbClr val="a5a5a5"/>
          </a:solidFill>
          <a:ln>
            <a:solidFill>
              <a:srgbClr val="7a7a7a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/>
        </p:style>
        <p:txBody>
          <a:bodyPr lIns="90000" rIns="90000" tIns="45000" bIns="45000" anchor="ctr">
            <a:noAutofit/>
          </a:bodyPr>
          <a:p>
            <a:pPr defTabSz="914400">
              <a:lnSpc>
                <a:spcPct val="100000"/>
              </a:lnSpc>
            </a:pPr>
            <a:r>
              <a:rPr b="1" lang="de-DE" sz="2800" strike="noStrike" u="none">
                <a:solidFill>
                  <a:schemeClr val="lt1"/>
                </a:solidFill>
                <a:uFillTx/>
                <a:latin typeface="Calibri"/>
              </a:rPr>
              <a:t>Last wins!</a:t>
            </a:r>
            <a:endParaRPr b="0" lang="de-DE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 additive="repl">
                                        <p:cTn id="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</TotalTime>
  <Application>LibreOffice/24.8.4.2$MacOSX_AARCH64 LibreOffice_project/bb3cfa12c7b1bf994ecc5649a80400d06cd71002</Application>
  <AppVersion>15.0000</AppVersion>
  <Words>824</Words>
  <Paragraphs>106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2025-06-27T12:23:06Z</dcterms:created>
  <dc:creator/>
  <dc:description/>
  <dc:language>de-DE</dc:language>
  <cp:lastModifiedBy/>
  <dcterms:modified xsi:type="dcterms:W3CDTF">2025-06-27T14:28:35Z</dcterms:modified>
  <cp:revision>3</cp:revision>
  <dc:subject/>
  <dc:title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Breitbild</vt:lpwstr>
  </property>
  <property fmtid="{D5CDD505-2E9C-101B-9397-08002B2CF9AE}" pid="3" name="Slides">
    <vt:i4>25</vt:i4>
  </property>
</Properties>
</file>